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2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4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6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6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2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9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07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9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FD971-15D6-43E2-A7B9-D63E52D22D4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5802A-C5A5-497C-A15C-39430535C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9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34" r="15349" b="1943"/>
          <a:stretch/>
        </p:blipFill>
        <p:spPr>
          <a:xfrm>
            <a:off x="1073556" y="300447"/>
            <a:ext cx="10583339" cy="6348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739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siegel</dc:creator>
  <cp:lastModifiedBy>peter siegel</cp:lastModifiedBy>
  <cp:revision>1</cp:revision>
  <dcterms:created xsi:type="dcterms:W3CDTF">2017-09-05T02:57:00Z</dcterms:created>
  <dcterms:modified xsi:type="dcterms:W3CDTF">2017-09-05T02:57:32Z</dcterms:modified>
</cp:coreProperties>
</file>