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2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8" r:id="rId5"/>
    <p:sldMasterId id="2147483710" r:id="rId6"/>
  </p:sldMasterIdLst>
  <p:notesMasterIdLst>
    <p:notesMasterId r:id="rId47"/>
  </p:notesMasterIdLst>
  <p:handoutMasterIdLst>
    <p:handoutMasterId r:id="rId48"/>
  </p:handoutMasterIdLst>
  <p:sldIdLst>
    <p:sldId id="332" r:id="rId7"/>
    <p:sldId id="337" r:id="rId8"/>
    <p:sldId id="328" r:id="rId9"/>
    <p:sldId id="321" r:id="rId10"/>
    <p:sldId id="322" r:id="rId11"/>
    <p:sldId id="2366" r:id="rId12"/>
    <p:sldId id="340" r:id="rId13"/>
    <p:sldId id="324" r:id="rId14"/>
    <p:sldId id="277" r:id="rId15"/>
    <p:sldId id="319" r:id="rId16"/>
    <p:sldId id="320" r:id="rId17"/>
    <p:sldId id="270" r:id="rId18"/>
    <p:sldId id="2401" r:id="rId19"/>
    <p:sldId id="2367" r:id="rId20"/>
    <p:sldId id="336" r:id="rId21"/>
    <p:sldId id="323" r:id="rId22"/>
    <p:sldId id="338" r:id="rId23"/>
    <p:sldId id="2386" r:id="rId24"/>
    <p:sldId id="2382" r:id="rId25"/>
    <p:sldId id="2383" r:id="rId26"/>
    <p:sldId id="2387" r:id="rId27"/>
    <p:sldId id="2396" r:id="rId28"/>
    <p:sldId id="2359" r:id="rId29"/>
    <p:sldId id="2397" r:id="rId30"/>
    <p:sldId id="2358" r:id="rId31"/>
    <p:sldId id="2368" r:id="rId32"/>
    <p:sldId id="275" r:id="rId33"/>
    <p:sldId id="2398" r:id="rId34"/>
    <p:sldId id="2363" r:id="rId35"/>
    <p:sldId id="2364" r:id="rId36"/>
    <p:sldId id="2402" r:id="rId37"/>
    <p:sldId id="262" r:id="rId38"/>
    <p:sldId id="2399" r:id="rId39"/>
    <p:sldId id="2400" r:id="rId40"/>
    <p:sldId id="2388" r:id="rId41"/>
    <p:sldId id="2389" r:id="rId42"/>
    <p:sldId id="2390" r:id="rId43"/>
    <p:sldId id="2391" r:id="rId44"/>
    <p:sldId id="2392" r:id="rId45"/>
    <p:sldId id="2365" r:id="rId46"/>
  </p:sldIdLst>
  <p:sldSz cx="12188825" cy="6858000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5FD9455E-981E-49EB-811F-E14E734400E9}">
          <p14:sldIdLst>
            <p14:sldId id="332"/>
            <p14:sldId id="337"/>
            <p14:sldId id="328"/>
            <p14:sldId id="321"/>
            <p14:sldId id="322"/>
            <p14:sldId id="2366"/>
            <p14:sldId id="340"/>
            <p14:sldId id="324"/>
            <p14:sldId id="277"/>
            <p14:sldId id="319"/>
            <p14:sldId id="320"/>
            <p14:sldId id="270"/>
            <p14:sldId id="2401"/>
            <p14:sldId id="2367"/>
            <p14:sldId id="336"/>
            <p14:sldId id="323"/>
            <p14:sldId id="338"/>
            <p14:sldId id="2386"/>
            <p14:sldId id="2382"/>
            <p14:sldId id="2383"/>
            <p14:sldId id="2387"/>
            <p14:sldId id="2396"/>
            <p14:sldId id="2359"/>
            <p14:sldId id="2397"/>
            <p14:sldId id="2358"/>
            <p14:sldId id="2368"/>
            <p14:sldId id="275"/>
            <p14:sldId id="2398"/>
            <p14:sldId id="2363"/>
            <p14:sldId id="2364"/>
            <p14:sldId id="2402"/>
            <p14:sldId id="262"/>
            <p14:sldId id="2399"/>
            <p14:sldId id="2400"/>
            <p14:sldId id="2388"/>
            <p14:sldId id="2389"/>
            <p14:sldId id="2390"/>
            <p14:sldId id="2391"/>
            <p14:sldId id="2392"/>
            <p14:sldId id="23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090">
          <p15:clr>
            <a:srgbClr val="A4A3A4"/>
          </p15:clr>
        </p15:guide>
        <p15:guide id="2" orient="horz" pos="1518">
          <p15:clr>
            <a:srgbClr val="A4A3A4"/>
          </p15:clr>
        </p15:guide>
        <p15:guide id="3" orient="horz" pos="3761">
          <p15:clr>
            <a:srgbClr val="A4A3A4"/>
          </p15:clr>
        </p15:guide>
        <p15:guide id="4" orient="horz" pos="810">
          <p15:clr>
            <a:srgbClr val="A4A3A4"/>
          </p15:clr>
        </p15:guide>
        <p15:guide id="5" orient="horz" pos="1859">
          <p15:clr>
            <a:srgbClr val="A4A3A4"/>
          </p15:clr>
        </p15:guide>
        <p15:guide id="6" pos="7406">
          <p15:clr>
            <a:srgbClr val="A4A3A4"/>
          </p15:clr>
        </p15:guide>
        <p15:guide id="7" pos="2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FF0000"/>
    <a:srgbClr val="E4002B"/>
    <a:srgbClr val="EFEEEE"/>
    <a:srgbClr val="676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86"/>
    <p:restoredTop sz="95940" autoAdjust="0"/>
  </p:normalViewPr>
  <p:slideViewPr>
    <p:cSldViewPr snapToGrid="0">
      <p:cViewPr varScale="1">
        <p:scale>
          <a:sx n="106" d="100"/>
          <a:sy n="106" d="100"/>
        </p:scale>
        <p:origin x="200" y="176"/>
      </p:cViewPr>
      <p:guideLst>
        <p:guide orient="horz" pos="4090"/>
        <p:guide orient="horz" pos="1518"/>
        <p:guide orient="horz" pos="3761"/>
        <p:guide orient="horz" pos="810"/>
        <p:guide orient="horz" pos="1859"/>
        <p:guide pos="7406"/>
        <p:guide pos="2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Relationship Id="rId4" Type="http://schemas.openxmlformats.org/officeDocument/2006/relationships/image" Target="../media/image5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Relationship Id="rId4" Type="http://schemas.openxmlformats.org/officeDocument/2006/relationships/image" Target="../media/image5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5674C8-C841-423D-A9EE-CB797AB8A4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36015CE1-04DB-488C-BA50-C2B1825D011C}">
      <dgm:prSet/>
      <dgm:spPr/>
      <dgm:t>
        <a:bodyPr/>
        <a:lstStyle/>
        <a:p>
          <a:r>
            <a:rPr lang="fr-CA" dirty="0" err="1"/>
            <a:t>Affordable</a:t>
          </a:r>
          <a:r>
            <a:rPr lang="fr-CA" dirty="0"/>
            <a:t> city </a:t>
          </a:r>
          <a:r>
            <a:rPr lang="fr-CA" dirty="0" err="1"/>
            <a:t>with</a:t>
          </a:r>
          <a:r>
            <a:rPr lang="fr-CA" dirty="0"/>
            <a:t> vibrant </a:t>
          </a:r>
          <a:r>
            <a:rPr lang="fr-CA" dirty="0" err="1"/>
            <a:t>atmosphere</a:t>
          </a:r>
          <a:endParaRPr lang="fr-CA" dirty="0"/>
        </a:p>
      </dgm:t>
    </dgm:pt>
    <dgm:pt modelId="{8FA6BC43-6751-4AE4-8BFE-A0DA16E98CB4}" type="parTrans" cxnId="{26BD768E-3F43-413B-A575-B52301C7028D}">
      <dgm:prSet/>
      <dgm:spPr/>
      <dgm:t>
        <a:bodyPr/>
        <a:lstStyle/>
        <a:p>
          <a:endParaRPr lang="fr-CA"/>
        </a:p>
      </dgm:t>
    </dgm:pt>
    <dgm:pt modelId="{67E73244-5009-49FB-A606-FA7B6B12189D}" type="sibTrans" cxnId="{26BD768E-3F43-413B-A575-B52301C7028D}">
      <dgm:prSet/>
      <dgm:spPr/>
      <dgm:t>
        <a:bodyPr/>
        <a:lstStyle/>
        <a:p>
          <a:endParaRPr lang="fr-CA"/>
        </a:p>
      </dgm:t>
    </dgm:pt>
    <dgm:pt modelId="{F5B2F426-83D9-4DBC-8919-757CDDA9368B}">
      <dgm:prSet/>
      <dgm:spPr/>
      <dgm:t>
        <a:bodyPr/>
        <a:lstStyle/>
        <a:p>
          <a:r>
            <a:rPr lang="fr-CA" err="1"/>
            <a:t>Canada’s</a:t>
          </a:r>
          <a:r>
            <a:rPr lang="fr-CA"/>
            <a:t> </a:t>
          </a:r>
          <a:r>
            <a:rPr lang="fr-CA" err="1"/>
            <a:t>university</a:t>
          </a:r>
          <a:r>
            <a:rPr lang="fr-CA"/>
            <a:t> capital</a:t>
          </a:r>
        </a:p>
      </dgm:t>
    </dgm:pt>
    <dgm:pt modelId="{DF53E9C7-8A48-4D86-BA0A-C8010C92A04A}" type="parTrans" cxnId="{E9D4FF1A-3B15-42D3-A3CF-256B4B780492}">
      <dgm:prSet/>
      <dgm:spPr/>
      <dgm:t>
        <a:bodyPr/>
        <a:lstStyle/>
        <a:p>
          <a:endParaRPr lang="fr-CA"/>
        </a:p>
      </dgm:t>
    </dgm:pt>
    <dgm:pt modelId="{67A8DD07-8223-4BFF-85D0-C38AAD781880}" type="sibTrans" cxnId="{E9D4FF1A-3B15-42D3-A3CF-256B4B780492}">
      <dgm:prSet/>
      <dgm:spPr/>
      <dgm:t>
        <a:bodyPr/>
        <a:lstStyle/>
        <a:p>
          <a:endParaRPr lang="fr-CA"/>
        </a:p>
      </dgm:t>
    </dgm:pt>
    <dgm:pt modelId="{307BA2DA-89A0-4F88-89C3-EF1AF66B305C}">
      <dgm:prSet/>
      <dgm:spPr/>
      <dgm:t>
        <a:bodyPr/>
        <a:lstStyle/>
        <a:p>
          <a:r>
            <a:rPr lang="fr-CA" dirty="0" err="1"/>
            <a:t>Canada’s</a:t>
          </a:r>
          <a:r>
            <a:rPr lang="fr-CA" dirty="0"/>
            <a:t> R&amp;D capital</a:t>
          </a:r>
        </a:p>
      </dgm:t>
    </dgm:pt>
    <dgm:pt modelId="{84B38594-0996-496E-9417-B7C125F8D7E8}" type="parTrans" cxnId="{E59839CE-62A0-4FD3-AE40-26D4D23A34E1}">
      <dgm:prSet/>
      <dgm:spPr/>
      <dgm:t>
        <a:bodyPr/>
        <a:lstStyle/>
        <a:p>
          <a:endParaRPr lang="fr-CA"/>
        </a:p>
      </dgm:t>
    </dgm:pt>
    <dgm:pt modelId="{B813C2B0-3538-4CED-ACB4-1FF4C2973CFF}" type="sibTrans" cxnId="{E59839CE-62A0-4FD3-AE40-26D4D23A34E1}">
      <dgm:prSet/>
      <dgm:spPr/>
      <dgm:t>
        <a:bodyPr/>
        <a:lstStyle/>
        <a:p>
          <a:endParaRPr lang="fr-CA"/>
        </a:p>
      </dgm:t>
    </dgm:pt>
    <dgm:pt modelId="{D9C1784F-740B-4B06-BED1-B05A18356E91}">
      <dgm:prSet/>
      <dgm:spPr/>
      <dgm:t>
        <a:bodyPr/>
        <a:lstStyle/>
        <a:p>
          <a:r>
            <a:rPr lang="fr-CA" dirty="0" err="1"/>
            <a:t>Within</a:t>
          </a:r>
          <a:r>
            <a:rPr lang="fr-CA" dirty="0"/>
            <a:t> 2-hour flight or drive </a:t>
          </a:r>
          <a:r>
            <a:rPr lang="fr-CA" dirty="0" err="1"/>
            <a:t>from</a:t>
          </a:r>
          <a:r>
            <a:rPr lang="fr-CA" dirty="0"/>
            <a:t> 90 million people</a:t>
          </a:r>
        </a:p>
      </dgm:t>
    </dgm:pt>
    <dgm:pt modelId="{F13B8EE8-2902-4B1A-A370-7E3D3DD60053}" type="parTrans" cxnId="{4BC03375-FA31-442C-B101-9D8ACC573805}">
      <dgm:prSet/>
      <dgm:spPr/>
      <dgm:t>
        <a:bodyPr/>
        <a:lstStyle/>
        <a:p>
          <a:endParaRPr lang="fr-CA"/>
        </a:p>
      </dgm:t>
    </dgm:pt>
    <dgm:pt modelId="{1400653F-1F6B-49D4-B4D7-8FC8EE507D94}" type="sibTrans" cxnId="{4BC03375-FA31-442C-B101-9D8ACC573805}">
      <dgm:prSet/>
      <dgm:spPr/>
      <dgm:t>
        <a:bodyPr/>
        <a:lstStyle/>
        <a:p>
          <a:endParaRPr lang="fr-CA"/>
        </a:p>
      </dgm:t>
    </dgm:pt>
    <dgm:pt modelId="{FEBCF639-7255-4604-ABE3-75AA3A5C2561}">
      <dgm:prSet/>
      <dgm:spPr/>
      <dgm:t>
        <a:bodyPr/>
        <a:lstStyle/>
        <a:p>
          <a:r>
            <a:rPr lang="fr-CA" dirty="0"/>
            <a:t>2</a:t>
          </a:r>
          <a:r>
            <a:rPr lang="fr-CA" baseline="30000" dirty="0"/>
            <a:t>nd</a:t>
          </a:r>
          <a:r>
            <a:rPr lang="fr-CA" dirty="0"/>
            <a:t> </a:t>
          </a:r>
          <a:r>
            <a:rPr lang="fr-CA" dirty="0" err="1"/>
            <a:t>largest</a:t>
          </a:r>
          <a:r>
            <a:rPr lang="fr-CA" dirty="0"/>
            <a:t> city of Canada (Population of 4.2 million)</a:t>
          </a:r>
        </a:p>
      </dgm:t>
    </dgm:pt>
    <dgm:pt modelId="{6E2D9EE0-FDE5-4586-8A52-375400FC06B2}" type="parTrans" cxnId="{3E1F1700-0D61-4D94-9CF0-DB31328E2856}">
      <dgm:prSet/>
      <dgm:spPr/>
      <dgm:t>
        <a:bodyPr/>
        <a:lstStyle/>
        <a:p>
          <a:endParaRPr lang="en-US"/>
        </a:p>
      </dgm:t>
    </dgm:pt>
    <dgm:pt modelId="{8BC52826-0E7D-4B24-A77E-B83E033578D3}" type="sibTrans" cxnId="{3E1F1700-0D61-4D94-9CF0-DB31328E2856}">
      <dgm:prSet/>
      <dgm:spPr/>
      <dgm:t>
        <a:bodyPr/>
        <a:lstStyle/>
        <a:p>
          <a:endParaRPr lang="en-US"/>
        </a:p>
      </dgm:t>
    </dgm:pt>
    <dgm:pt modelId="{96986CB1-339E-4F01-8015-0CD600AA3FAB}" type="pres">
      <dgm:prSet presAssocID="{BB5674C8-C841-423D-A9EE-CB797AB8A4B0}" presName="linear" presStyleCnt="0">
        <dgm:presLayoutVars>
          <dgm:animLvl val="lvl"/>
          <dgm:resizeHandles val="exact"/>
        </dgm:presLayoutVars>
      </dgm:prSet>
      <dgm:spPr/>
    </dgm:pt>
    <dgm:pt modelId="{FC9E5495-AC0C-47BE-A13E-4000F97129AE}" type="pres">
      <dgm:prSet presAssocID="{FEBCF639-7255-4604-ABE3-75AA3A5C256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802265-99EC-4268-B44E-9CDFF8ACFCC7}" type="pres">
      <dgm:prSet presAssocID="{8BC52826-0E7D-4B24-A77E-B83E033578D3}" presName="spacer" presStyleCnt="0"/>
      <dgm:spPr/>
    </dgm:pt>
    <dgm:pt modelId="{F955BF92-66DD-45F4-ADCB-70B4D963AEC1}" type="pres">
      <dgm:prSet presAssocID="{36015CE1-04DB-488C-BA50-C2B1825D011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76E7ABA-0EED-47B5-AE83-506EF480EAE1}" type="pres">
      <dgm:prSet presAssocID="{67E73244-5009-49FB-A606-FA7B6B12189D}" presName="spacer" presStyleCnt="0"/>
      <dgm:spPr/>
    </dgm:pt>
    <dgm:pt modelId="{2F08E792-E4FA-4659-B3D3-CDED18E78D4D}" type="pres">
      <dgm:prSet presAssocID="{D9C1784F-740B-4B06-BED1-B05A18356E9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3ED4DD7-3F71-4782-AA49-A930A834516D}" type="pres">
      <dgm:prSet presAssocID="{1400653F-1F6B-49D4-B4D7-8FC8EE507D94}" presName="spacer" presStyleCnt="0"/>
      <dgm:spPr/>
    </dgm:pt>
    <dgm:pt modelId="{90A39712-DD19-454A-98E3-C856E54AB8BB}" type="pres">
      <dgm:prSet presAssocID="{F5B2F426-83D9-4DBC-8919-757CDDA9368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52B82ED-51D5-4231-BEA1-B2F3164E15EE}" type="pres">
      <dgm:prSet presAssocID="{67A8DD07-8223-4BFF-85D0-C38AAD781880}" presName="spacer" presStyleCnt="0"/>
      <dgm:spPr/>
    </dgm:pt>
    <dgm:pt modelId="{B4055293-A23E-4EE5-9CA5-98C6ECCA3CD9}" type="pres">
      <dgm:prSet presAssocID="{307BA2DA-89A0-4F88-89C3-EF1AF66B305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E1F1700-0D61-4D94-9CF0-DB31328E2856}" srcId="{BB5674C8-C841-423D-A9EE-CB797AB8A4B0}" destId="{FEBCF639-7255-4604-ABE3-75AA3A5C2561}" srcOrd="0" destOrd="0" parTransId="{6E2D9EE0-FDE5-4586-8A52-375400FC06B2}" sibTransId="{8BC52826-0E7D-4B24-A77E-B83E033578D3}"/>
    <dgm:cxn modelId="{E9D4FF1A-3B15-42D3-A3CF-256B4B780492}" srcId="{BB5674C8-C841-423D-A9EE-CB797AB8A4B0}" destId="{F5B2F426-83D9-4DBC-8919-757CDDA9368B}" srcOrd="3" destOrd="0" parTransId="{DF53E9C7-8A48-4D86-BA0A-C8010C92A04A}" sibTransId="{67A8DD07-8223-4BFF-85D0-C38AAD781880}"/>
    <dgm:cxn modelId="{73D32C42-93AB-49CB-AFCD-7B6791B8F4D8}" type="presOf" srcId="{BB5674C8-C841-423D-A9EE-CB797AB8A4B0}" destId="{96986CB1-339E-4F01-8015-0CD600AA3FAB}" srcOrd="0" destOrd="0" presId="urn:microsoft.com/office/officeart/2005/8/layout/vList2"/>
    <dgm:cxn modelId="{B29EB94E-683C-463E-8C5F-6CF166D0C240}" type="presOf" srcId="{FEBCF639-7255-4604-ABE3-75AA3A5C2561}" destId="{FC9E5495-AC0C-47BE-A13E-4000F97129AE}" srcOrd="0" destOrd="0" presId="urn:microsoft.com/office/officeart/2005/8/layout/vList2"/>
    <dgm:cxn modelId="{5EBD6569-BB4C-40B2-A8EF-0D7B8A8A8C44}" type="presOf" srcId="{F5B2F426-83D9-4DBC-8919-757CDDA9368B}" destId="{90A39712-DD19-454A-98E3-C856E54AB8BB}" srcOrd="0" destOrd="0" presId="urn:microsoft.com/office/officeart/2005/8/layout/vList2"/>
    <dgm:cxn modelId="{4BC03375-FA31-442C-B101-9D8ACC573805}" srcId="{BB5674C8-C841-423D-A9EE-CB797AB8A4B0}" destId="{D9C1784F-740B-4B06-BED1-B05A18356E91}" srcOrd="2" destOrd="0" parTransId="{F13B8EE8-2902-4B1A-A370-7E3D3DD60053}" sibTransId="{1400653F-1F6B-49D4-B4D7-8FC8EE507D94}"/>
    <dgm:cxn modelId="{26BD768E-3F43-413B-A575-B52301C7028D}" srcId="{BB5674C8-C841-423D-A9EE-CB797AB8A4B0}" destId="{36015CE1-04DB-488C-BA50-C2B1825D011C}" srcOrd="1" destOrd="0" parTransId="{8FA6BC43-6751-4AE4-8BFE-A0DA16E98CB4}" sibTransId="{67E73244-5009-49FB-A606-FA7B6B12189D}"/>
    <dgm:cxn modelId="{A64491AA-C8A3-42F7-B87F-871E4DB803FC}" type="presOf" srcId="{307BA2DA-89A0-4F88-89C3-EF1AF66B305C}" destId="{B4055293-A23E-4EE5-9CA5-98C6ECCA3CD9}" srcOrd="0" destOrd="0" presId="urn:microsoft.com/office/officeart/2005/8/layout/vList2"/>
    <dgm:cxn modelId="{DC3E5FBC-FA95-41CE-84D1-868D1C13EB61}" type="presOf" srcId="{D9C1784F-740B-4B06-BED1-B05A18356E91}" destId="{2F08E792-E4FA-4659-B3D3-CDED18E78D4D}" srcOrd="0" destOrd="0" presId="urn:microsoft.com/office/officeart/2005/8/layout/vList2"/>
    <dgm:cxn modelId="{E59839CE-62A0-4FD3-AE40-26D4D23A34E1}" srcId="{BB5674C8-C841-423D-A9EE-CB797AB8A4B0}" destId="{307BA2DA-89A0-4F88-89C3-EF1AF66B305C}" srcOrd="4" destOrd="0" parTransId="{84B38594-0996-496E-9417-B7C125F8D7E8}" sibTransId="{B813C2B0-3538-4CED-ACB4-1FF4C2973CFF}"/>
    <dgm:cxn modelId="{9CB81EF2-C978-4903-8146-4A8F854B3E49}" type="presOf" srcId="{36015CE1-04DB-488C-BA50-C2B1825D011C}" destId="{F955BF92-66DD-45F4-ADCB-70B4D963AEC1}" srcOrd="0" destOrd="0" presId="urn:microsoft.com/office/officeart/2005/8/layout/vList2"/>
    <dgm:cxn modelId="{708548C6-753A-4A18-B990-DCFE86D1EBDB}" type="presParOf" srcId="{96986CB1-339E-4F01-8015-0CD600AA3FAB}" destId="{FC9E5495-AC0C-47BE-A13E-4000F97129AE}" srcOrd="0" destOrd="0" presId="urn:microsoft.com/office/officeart/2005/8/layout/vList2"/>
    <dgm:cxn modelId="{8855660A-5FC4-4868-9DBB-A99D7656F5F0}" type="presParOf" srcId="{96986CB1-339E-4F01-8015-0CD600AA3FAB}" destId="{A9802265-99EC-4268-B44E-9CDFF8ACFCC7}" srcOrd="1" destOrd="0" presId="urn:microsoft.com/office/officeart/2005/8/layout/vList2"/>
    <dgm:cxn modelId="{6FB5FB5B-213E-4A85-ADE1-4BD1DDB68474}" type="presParOf" srcId="{96986CB1-339E-4F01-8015-0CD600AA3FAB}" destId="{F955BF92-66DD-45F4-ADCB-70B4D963AEC1}" srcOrd="2" destOrd="0" presId="urn:microsoft.com/office/officeart/2005/8/layout/vList2"/>
    <dgm:cxn modelId="{865772EE-8E86-4A83-AA67-A56A9059423D}" type="presParOf" srcId="{96986CB1-339E-4F01-8015-0CD600AA3FAB}" destId="{C76E7ABA-0EED-47B5-AE83-506EF480EAE1}" srcOrd="3" destOrd="0" presId="urn:microsoft.com/office/officeart/2005/8/layout/vList2"/>
    <dgm:cxn modelId="{2EFF5B28-9D92-47FB-B423-87E4BCCC0CFE}" type="presParOf" srcId="{96986CB1-339E-4F01-8015-0CD600AA3FAB}" destId="{2F08E792-E4FA-4659-B3D3-CDED18E78D4D}" srcOrd="4" destOrd="0" presId="urn:microsoft.com/office/officeart/2005/8/layout/vList2"/>
    <dgm:cxn modelId="{26448BC6-28C9-4C43-88C1-9A411987056E}" type="presParOf" srcId="{96986CB1-339E-4F01-8015-0CD600AA3FAB}" destId="{13ED4DD7-3F71-4782-AA49-A930A834516D}" srcOrd="5" destOrd="0" presId="urn:microsoft.com/office/officeart/2005/8/layout/vList2"/>
    <dgm:cxn modelId="{B7B8BAFF-5A7E-473E-967D-D38F45ABB552}" type="presParOf" srcId="{96986CB1-339E-4F01-8015-0CD600AA3FAB}" destId="{90A39712-DD19-454A-98E3-C856E54AB8BB}" srcOrd="6" destOrd="0" presId="urn:microsoft.com/office/officeart/2005/8/layout/vList2"/>
    <dgm:cxn modelId="{8841414C-A282-4DD6-9C81-0BCD44F1760C}" type="presParOf" srcId="{96986CB1-339E-4F01-8015-0CD600AA3FAB}" destId="{C52B82ED-51D5-4231-BEA1-B2F3164E15EE}" srcOrd="7" destOrd="0" presId="urn:microsoft.com/office/officeart/2005/8/layout/vList2"/>
    <dgm:cxn modelId="{29256C5F-6AEB-422A-A1BF-B2AE37739D0A}" type="presParOf" srcId="{96986CB1-339E-4F01-8015-0CD600AA3FAB}" destId="{B4055293-A23E-4EE5-9CA5-98C6ECCA3CD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9E7468-F857-A04D-9573-B25B8B2AD686}" type="doc">
      <dgm:prSet loTypeId="urn:microsoft.com/office/officeart/2005/8/layout/b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B5258E-52E7-FB46-851C-8165C5240909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Material science</a:t>
          </a:r>
        </a:p>
      </dgm:t>
    </dgm:pt>
    <dgm:pt modelId="{ECB4B4DB-2086-0B43-9A2D-96270FF615BF}" type="parTrans" cxnId="{C8692CFE-C611-5E44-93BD-4D364D5380E5}">
      <dgm:prSet/>
      <dgm:spPr/>
      <dgm:t>
        <a:bodyPr/>
        <a:lstStyle/>
        <a:p>
          <a:endParaRPr lang="en-US"/>
        </a:p>
      </dgm:t>
    </dgm:pt>
    <dgm:pt modelId="{C7181C64-18FD-B84C-9056-C15E13D4BAEA}" type="sibTrans" cxnId="{C8692CFE-C611-5E44-93BD-4D364D5380E5}">
      <dgm:prSet/>
      <dgm:spPr/>
      <dgm:t>
        <a:bodyPr/>
        <a:lstStyle/>
        <a:p>
          <a:endParaRPr lang="en-US"/>
        </a:p>
      </dgm:t>
    </dgm:pt>
    <dgm:pt modelId="{5DA49A57-F9CB-B746-8CAD-E86AE1C65BD1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THz Multi-Physics</a:t>
          </a:r>
        </a:p>
      </dgm:t>
    </dgm:pt>
    <dgm:pt modelId="{30E69D85-F74B-D346-9AE0-2A5C9E8277A3}" type="parTrans" cxnId="{57F612D0-64DD-4D41-B1C7-40230F510773}">
      <dgm:prSet/>
      <dgm:spPr/>
      <dgm:t>
        <a:bodyPr/>
        <a:lstStyle/>
        <a:p>
          <a:endParaRPr lang="en-US"/>
        </a:p>
      </dgm:t>
    </dgm:pt>
    <dgm:pt modelId="{A8F94841-0D56-C647-AE51-9DC8F1B5A1D1}" type="sibTrans" cxnId="{57F612D0-64DD-4D41-B1C7-40230F510773}">
      <dgm:prSet/>
      <dgm:spPr/>
      <dgm:t>
        <a:bodyPr/>
        <a:lstStyle/>
        <a:p>
          <a:endParaRPr lang="en-US"/>
        </a:p>
      </dgm:t>
    </dgm:pt>
    <dgm:pt modelId="{DCB689DA-2DC5-CD4A-8FC8-67F004C0EE84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Sources and Detectors</a:t>
          </a:r>
        </a:p>
      </dgm:t>
    </dgm:pt>
    <dgm:pt modelId="{441D6178-0A96-C64B-94D2-BBF01C7785DB}" type="parTrans" cxnId="{5A5DB339-CD77-8D4C-9EBC-469DFDDB7756}">
      <dgm:prSet/>
      <dgm:spPr/>
      <dgm:t>
        <a:bodyPr/>
        <a:lstStyle/>
        <a:p>
          <a:endParaRPr lang="en-US"/>
        </a:p>
      </dgm:t>
    </dgm:pt>
    <dgm:pt modelId="{6A0E49B3-601F-554D-B012-6FCCB4633B03}" type="sibTrans" cxnId="{5A5DB339-CD77-8D4C-9EBC-469DFDDB7756}">
      <dgm:prSet/>
      <dgm:spPr/>
      <dgm:t>
        <a:bodyPr/>
        <a:lstStyle/>
        <a:p>
          <a:endParaRPr lang="en-US"/>
        </a:p>
      </dgm:t>
    </dgm:pt>
    <dgm:pt modelId="{C4C7E1B0-E4CA-4C42-AA57-47B85584040C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Applications and Devices</a:t>
          </a:r>
        </a:p>
      </dgm:t>
    </dgm:pt>
    <dgm:pt modelId="{872879D0-1650-1E48-BAF8-ED611B4C30A5}" type="parTrans" cxnId="{E85EF09A-1EE3-8149-86B9-298C22B8867F}">
      <dgm:prSet/>
      <dgm:spPr/>
      <dgm:t>
        <a:bodyPr/>
        <a:lstStyle/>
        <a:p>
          <a:endParaRPr lang="en-US"/>
        </a:p>
      </dgm:t>
    </dgm:pt>
    <dgm:pt modelId="{E4A36345-11C5-6D4A-9FF3-0B1025ADC81F}" type="sibTrans" cxnId="{E85EF09A-1EE3-8149-86B9-298C22B8867F}">
      <dgm:prSet/>
      <dgm:spPr/>
      <dgm:t>
        <a:bodyPr/>
        <a:lstStyle/>
        <a:p>
          <a:endParaRPr lang="en-US"/>
        </a:p>
      </dgm:t>
    </dgm:pt>
    <dgm:pt modelId="{4C6826FC-28A4-C54C-8BB3-4B9851BEEFA6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Condensed matter spectroscopy</a:t>
          </a:r>
        </a:p>
      </dgm:t>
    </dgm:pt>
    <dgm:pt modelId="{ABFC9141-4583-5B4B-B847-63C7B97CAC64}" type="parTrans" cxnId="{280AB26B-7ADF-E344-86DE-A1D849780152}">
      <dgm:prSet/>
      <dgm:spPr/>
      <dgm:t>
        <a:bodyPr/>
        <a:lstStyle/>
        <a:p>
          <a:endParaRPr lang="en-US"/>
        </a:p>
      </dgm:t>
    </dgm:pt>
    <dgm:pt modelId="{17216AA0-C0A1-724E-83F6-34E90442F9D3}" type="sibTrans" cxnId="{280AB26B-7ADF-E344-86DE-A1D849780152}">
      <dgm:prSet/>
      <dgm:spPr/>
      <dgm:t>
        <a:bodyPr/>
        <a:lstStyle/>
        <a:p>
          <a:endParaRPr lang="en-US"/>
        </a:p>
      </dgm:t>
    </dgm:pt>
    <dgm:pt modelId="{6CAA485A-D546-684E-8318-FE18914E1D25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Metamaterials and </a:t>
          </a:r>
          <a:r>
            <a:rPr lang="en-US" dirty="0" err="1"/>
            <a:t>plasmonics</a:t>
          </a:r>
          <a:endParaRPr lang="en-US" dirty="0"/>
        </a:p>
      </dgm:t>
    </dgm:pt>
    <dgm:pt modelId="{090EFEFE-94CF-604D-8C40-53AF3BFBA735}" type="parTrans" cxnId="{FB7BAE60-322E-5A48-B1A0-B14120CF80EC}">
      <dgm:prSet/>
      <dgm:spPr/>
      <dgm:t>
        <a:bodyPr/>
        <a:lstStyle/>
        <a:p>
          <a:endParaRPr lang="en-US"/>
        </a:p>
      </dgm:t>
    </dgm:pt>
    <dgm:pt modelId="{93A9DE8B-10BD-F64F-9D34-C685DA24CB47}" type="sibTrans" cxnId="{FB7BAE60-322E-5A48-B1A0-B14120CF80EC}">
      <dgm:prSet/>
      <dgm:spPr/>
      <dgm:t>
        <a:bodyPr/>
        <a:lstStyle/>
        <a:p>
          <a:endParaRPr lang="en-US"/>
        </a:p>
      </dgm:t>
    </dgm:pt>
    <dgm:pt modelId="{657AC7C0-B820-1444-B49E-0DCF646BD080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Near-field techniques and microscopy</a:t>
          </a:r>
        </a:p>
      </dgm:t>
    </dgm:pt>
    <dgm:pt modelId="{D7D54C55-4B30-1C49-AD0A-A1DC8B13C53B}" type="parTrans" cxnId="{84BED084-9CCC-D049-9484-B09D507E3714}">
      <dgm:prSet/>
      <dgm:spPr/>
      <dgm:t>
        <a:bodyPr/>
        <a:lstStyle/>
        <a:p>
          <a:endParaRPr lang="en-US"/>
        </a:p>
      </dgm:t>
    </dgm:pt>
    <dgm:pt modelId="{94D0C93E-081A-7248-B470-9EE9F2EDC0D8}" type="sibTrans" cxnId="{84BED084-9CCC-D049-9484-B09D507E3714}">
      <dgm:prSet/>
      <dgm:spPr/>
      <dgm:t>
        <a:bodyPr/>
        <a:lstStyle/>
        <a:p>
          <a:endParaRPr lang="en-US"/>
        </a:p>
      </dgm:t>
    </dgm:pt>
    <dgm:pt modelId="{34A7DE6F-FE69-DC47-BF02-4CD7CF6D2067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Free electron lasers and synchrotron radiation</a:t>
          </a:r>
        </a:p>
      </dgm:t>
    </dgm:pt>
    <dgm:pt modelId="{47DD9275-EDD2-6B47-80D1-2D079A7C9EB2}" type="parTrans" cxnId="{DE5E0D24-4007-C645-8C89-A476FDF50CC8}">
      <dgm:prSet/>
      <dgm:spPr/>
      <dgm:t>
        <a:bodyPr/>
        <a:lstStyle/>
        <a:p>
          <a:endParaRPr lang="en-US"/>
        </a:p>
      </dgm:t>
    </dgm:pt>
    <dgm:pt modelId="{0442A3F2-17F7-4345-8DF0-127749FC6AE1}" type="sibTrans" cxnId="{DE5E0D24-4007-C645-8C89-A476FDF50CC8}">
      <dgm:prSet/>
      <dgm:spPr/>
      <dgm:t>
        <a:bodyPr/>
        <a:lstStyle/>
        <a:p>
          <a:endParaRPr lang="en-US"/>
        </a:p>
      </dgm:t>
    </dgm:pt>
    <dgm:pt modelId="{339281EA-09A5-C44D-BF20-82B8F332CC7D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High field and Nonlinear THz Interactions</a:t>
          </a:r>
        </a:p>
      </dgm:t>
    </dgm:pt>
    <dgm:pt modelId="{C4D6CD35-5B25-9D48-A398-8D907DD3FF85}" type="parTrans" cxnId="{D686F7B6-6F95-6648-A44D-C64E23374160}">
      <dgm:prSet/>
      <dgm:spPr/>
      <dgm:t>
        <a:bodyPr/>
        <a:lstStyle/>
        <a:p>
          <a:endParaRPr lang="en-US"/>
        </a:p>
      </dgm:t>
    </dgm:pt>
    <dgm:pt modelId="{778A528F-5E7E-4641-AC05-E1CFE9EB9D3F}" type="sibTrans" cxnId="{D686F7B6-6F95-6648-A44D-C64E23374160}">
      <dgm:prSet/>
      <dgm:spPr/>
      <dgm:t>
        <a:bodyPr/>
        <a:lstStyle/>
        <a:p>
          <a:endParaRPr lang="en-US"/>
        </a:p>
      </dgm:t>
    </dgm:pt>
    <dgm:pt modelId="{868D0B36-3E61-ED49-A5E5-72FB8B77F8F2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THz interactions with gaseous media</a:t>
          </a:r>
        </a:p>
      </dgm:t>
    </dgm:pt>
    <dgm:pt modelId="{8CA0C7DC-1814-7349-A897-CF58B36870AD}" type="parTrans" cxnId="{7165F4A9-BDF7-D940-9435-A7F85A3FDF73}">
      <dgm:prSet/>
      <dgm:spPr/>
      <dgm:t>
        <a:bodyPr/>
        <a:lstStyle/>
        <a:p>
          <a:endParaRPr lang="en-US"/>
        </a:p>
      </dgm:t>
    </dgm:pt>
    <dgm:pt modelId="{CD6DB1E1-9203-4E46-A11C-77505F84E10C}" type="sibTrans" cxnId="{7165F4A9-BDF7-D940-9435-A7F85A3FDF73}">
      <dgm:prSet/>
      <dgm:spPr/>
      <dgm:t>
        <a:bodyPr/>
        <a:lstStyle/>
        <a:p>
          <a:endParaRPr lang="en-US"/>
        </a:p>
      </dgm:t>
    </dgm:pt>
    <dgm:pt modelId="{864FB054-0BCA-AA49-96FB-415A04A96CCF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THz plasma interactions</a:t>
          </a:r>
        </a:p>
      </dgm:t>
    </dgm:pt>
    <dgm:pt modelId="{3E13DEA8-92C3-2340-A887-0AA14F8885F0}" type="parTrans" cxnId="{ED091245-15BE-F74B-AA7A-1D52241474E9}">
      <dgm:prSet/>
      <dgm:spPr/>
      <dgm:t>
        <a:bodyPr/>
        <a:lstStyle/>
        <a:p>
          <a:endParaRPr lang="en-US"/>
        </a:p>
      </dgm:t>
    </dgm:pt>
    <dgm:pt modelId="{31EFF313-C58D-5D4E-AEF5-5D30E7988AF4}" type="sibTrans" cxnId="{ED091245-15BE-F74B-AA7A-1D52241474E9}">
      <dgm:prSet/>
      <dgm:spPr/>
      <dgm:t>
        <a:bodyPr/>
        <a:lstStyle/>
        <a:p>
          <a:endParaRPr lang="en-US"/>
        </a:p>
      </dgm:t>
    </dgm:pt>
    <dgm:pt modelId="{A42AD8C8-FCD2-2B4E-A44B-778AB5CD143B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Electronic sources</a:t>
          </a:r>
        </a:p>
      </dgm:t>
    </dgm:pt>
    <dgm:pt modelId="{839F7368-519C-144B-80CB-A3E2AE79FEFC}" type="parTrans" cxnId="{119C30E5-535F-2746-AF42-8B662D4C519F}">
      <dgm:prSet/>
      <dgm:spPr/>
      <dgm:t>
        <a:bodyPr/>
        <a:lstStyle/>
        <a:p>
          <a:endParaRPr lang="en-US"/>
        </a:p>
      </dgm:t>
    </dgm:pt>
    <dgm:pt modelId="{17CE5213-986D-AD47-9CFD-2A8B0297BCFF}" type="sibTrans" cxnId="{119C30E5-535F-2746-AF42-8B662D4C519F}">
      <dgm:prSet/>
      <dgm:spPr/>
      <dgm:t>
        <a:bodyPr/>
        <a:lstStyle/>
        <a:p>
          <a:endParaRPr lang="en-US"/>
        </a:p>
      </dgm:t>
    </dgm:pt>
    <dgm:pt modelId="{B5499E60-4CA8-6B44-A9BE-04B9335A8761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Laser driven sources</a:t>
          </a:r>
        </a:p>
      </dgm:t>
    </dgm:pt>
    <dgm:pt modelId="{A43654A7-559C-8548-9839-2ACA8336C920}" type="parTrans" cxnId="{DEEE8E35-DDD3-8A4E-9D9A-30DEF352DCCE}">
      <dgm:prSet/>
      <dgm:spPr/>
      <dgm:t>
        <a:bodyPr/>
        <a:lstStyle/>
        <a:p>
          <a:endParaRPr lang="en-US"/>
        </a:p>
      </dgm:t>
    </dgm:pt>
    <dgm:pt modelId="{70228831-7CA1-E34E-BD03-CD2B9807E715}" type="sibTrans" cxnId="{DEEE8E35-DDD3-8A4E-9D9A-30DEF352DCCE}">
      <dgm:prSet/>
      <dgm:spPr/>
      <dgm:t>
        <a:bodyPr/>
        <a:lstStyle/>
        <a:p>
          <a:endParaRPr lang="en-US"/>
        </a:p>
      </dgm:t>
    </dgm:pt>
    <dgm:pt modelId="{127FF4DA-9034-3C48-9960-78A3ABEC9598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Gyro-oscillators and amplifiers</a:t>
          </a:r>
        </a:p>
      </dgm:t>
    </dgm:pt>
    <dgm:pt modelId="{93422776-06E6-0042-83BC-282EB1FD1C4C}" type="parTrans" cxnId="{C0D8F492-81A8-6C48-9C51-27AD0DA1761B}">
      <dgm:prSet/>
      <dgm:spPr/>
      <dgm:t>
        <a:bodyPr/>
        <a:lstStyle/>
        <a:p>
          <a:endParaRPr lang="en-US"/>
        </a:p>
      </dgm:t>
    </dgm:pt>
    <dgm:pt modelId="{C9E03234-2DFA-0C4C-8BB0-8B294C22E143}" type="sibTrans" cxnId="{C0D8F492-81A8-6C48-9C51-27AD0DA1761B}">
      <dgm:prSet/>
      <dgm:spPr/>
      <dgm:t>
        <a:bodyPr/>
        <a:lstStyle/>
        <a:p>
          <a:endParaRPr lang="en-US"/>
        </a:p>
      </dgm:t>
    </dgm:pt>
    <dgm:pt modelId="{88C1E109-4FC8-834C-B88D-35EFC218D75F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Nanoscale and quantum devices</a:t>
          </a:r>
        </a:p>
      </dgm:t>
    </dgm:pt>
    <dgm:pt modelId="{84CBE98B-C895-7B45-8B59-46F4A3FC719A}" type="parTrans" cxnId="{4815C12F-C940-2548-ABAD-5EC91919F685}">
      <dgm:prSet/>
      <dgm:spPr/>
      <dgm:t>
        <a:bodyPr/>
        <a:lstStyle/>
        <a:p>
          <a:endParaRPr lang="en-US"/>
        </a:p>
      </dgm:t>
    </dgm:pt>
    <dgm:pt modelId="{CEFCB6A8-BF55-344E-959A-415E9B798CE2}" type="sibTrans" cxnId="{4815C12F-C940-2548-ABAD-5EC91919F685}">
      <dgm:prSet/>
      <dgm:spPr/>
      <dgm:t>
        <a:bodyPr/>
        <a:lstStyle/>
        <a:p>
          <a:endParaRPr lang="en-US"/>
        </a:p>
      </dgm:t>
    </dgm:pt>
    <dgm:pt modelId="{5E029BE7-273A-4343-9CBE-849DE7613817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Imaging and remote sensing</a:t>
          </a:r>
        </a:p>
      </dgm:t>
    </dgm:pt>
    <dgm:pt modelId="{9EB60EE5-BB55-0F49-B116-9FA04AD2EC58}" type="parTrans" cxnId="{D0F11B61-8391-FB44-8457-909C0ADA0D37}">
      <dgm:prSet/>
      <dgm:spPr/>
      <dgm:t>
        <a:bodyPr/>
        <a:lstStyle/>
        <a:p>
          <a:endParaRPr lang="en-US"/>
        </a:p>
      </dgm:t>
    </dgm:pt>
    <dgm:pt modelId="{2CC3A777-2753-F44A-8F78-096D58ADB682}" type="sibTrans" cxnId="{D0F11B61-8391-FB44-8457-909C0ADA0D37}">
      <dgm:prSet/>
      <dgm:spPr/>
      <dgm:t>
        <a:bodyPr/>
        <a:lstStyle/>
        <a:p>
          <a:endParaRPr lang="en-US"/>
        </a:p>
      </dgm:t>
    </dgm:pt>
    <dgm:pt modelId="{EB479291-60B6-644B-95D0-5F27E82C70CA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Metrology and radar</a:t>
          </a:r>
        </a:p>
      </dgm:t>
    </dgm:pt>
    <dgm:pt modelId="{D5FF4AE3-C682-0E4E-80B3-04C330DF089F}" type="parTrans" cxnId="{1004940D-BA0C-464E-930D-83B61F8D1F14}">
      <dgm:prSet/>
      <dgm:spPr/>
      <dgm:t>
        <a:bodyPr/>
        <a:lstStyle/>
        <a:p>
          <a:endParaRPr lang="en-US"/>
        </a:p>
      </dgm:t>
    </dgm:pt>
    <dgm:pt modelId="{E674837A-58BC-3D4F-B0CD-2F706DF7D485}" type="sibTrans" cxnId="{1004940D-BA0C-464E-930D-83B61F8D1F14}">
      <dgm:prSet/>
      <dgm:spPr/>
      <dgm:t>
        <a:bodyPr/>
        <a:lstStyle/>
        <a:p>
          <a:endParaRPr lang="en-US"/>
        </a:p>
      </dgm:t>
    </dgm:pt>
    <dgm:pt modelId="{A38E9BF4-3FDC-9042-8197-F900CC642102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Biology and medical diagnostics</a:t>
          </a:r>
        </a:p>
      </dgm:t>
    </dgm:pt>
    <dgm:pt modelId="{89385A15-B194-3945-B0EF-C645BEF8D2B3}" type="parTrans" cxnId="{E57321C3-5169-4942-90E0-F57B5B74C559}">
      <dgm:prSet/>
      <dgm:spPr/>
      <dgm:t>
        <a:bodyPr/>
        <a:lstStyle/>
        <a:p>
          <a:endParaRPr lang="en-US"/>
        </a:p>
      </dgm:t>
    </dgm:pt>
    <dgm:pt modelId="{3C415632-2CBA-8B47-A8EC-12EAB8A0659F}" type="sibTrans" cxnId="{E57321C3-5169-4942-90E0-F57B5B74C559}">
      <dgm:prSet/>
      <dgm:spPr/>
      <dgm:t>
        <a:bodyPr/>
        <a:lstStyle/>
        <a:p>
          <a:endParaRPr lang="en-US"/>
        </a:p>
      </dgm:t>
    </dgm:pt>
    <dgm:pt modelId="{9003F56F-C2AB-2B47-A8F9-DD669D200879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Astronomy and atmospheric measurement</a:t>
          </a:r>
        </a:p>
      </dgm:t>
    </dgm:pt>
    <dgm:pt modelId="{030EC68D-5366-E443-93B0-722FE0D93F8B}" type="parTrans" cxnId="{88FB9996-FEC0-824D-9811-A85BBD466B27}">
      <dgm:prSet/>
      <dgm:spPr/>
      <dgm:t>
        <a:bodyPr/>
        <a:lstStyle/>
        <a:p>
          <a:endParaRPr lang="en-US"/>
        </a:p>
      </dgm:t>
    </dgm:pt>
    <dgm:pt modelId="{4C9AF893-31A9-E547-AD86-9F8AB54DB30A}" type="sibTrans" cxnId="{88FB9996-FEC0-824D-9811-A85BBD466B27}">
      <dgm:prSet/>
      <dgm:spPr/>
      <dgm:t>
        <a:bodyPr/>
        <a:lstStyle/>
        <a:p>
          <a:endParaRPr lang="en-US"/>
        </a:p>
      </dgm:t>
    </dgm:pt>
    <dgm:pt modelId="{38707147-78BA-1A48-BE38-82075022E633}">
      <dgm:prSet phldrT="[Text]"/>
      <dgm:spPr>
        <a:ln>
          <a:solidFill>
            <a:srgbClr val="FF0000"/>
          </a:solidFill>
        </a:ln>
      </dgm:spPr>
      <dgm:t>
        <a:bodyPr/>
        <a:lstStyle/>
        <a:p>
          <a:r>
            <a:rPr lang="en-US" dirty="0"/>
            <a:t>Quantum optics</a:t>
          </a:r>
        </a:p>
      </dgm:t>
    </dgm:pt>
    <dgm:pt modelId="{FD2ED5E0-4E4E-E04B-BF96-8B5B46977F2B}" type="parTrans" cxnId="{EEC47B3C-3145-254C-A1FE-D52717250969}">
      <dgm:prSet/>
      <dgm:spPr/>
      <dgm:t>
        <a:bodyPr/>
        <a:lstStyle/>
        <a:p>
          <a:endParaRPr lang="en-US"/>
        </a:p>
      </dgm:t>
    </dgm:pt>
    <dgm:pt modelId="{24F0F746-0770-4542-8C9B-64393FDAD40A}" type="sibTrans" cxnId="{EEC47B3C-3145-254C-A1FE-D52717250969}">
      <dgm:prSet/>
      <dgm:spPr/>
      <dgm:t>
        <a:bodyPr/>
        <a:lstStyle/>
        <a:p>
          <a:endParaRPr lang="en-US"/>
        </a:p>
      </dgm:t>
    </dgm:pt>
    <dgm:pt modelId="{6C78C92D-2C64-654D-ADCB-97A24F9AEAC9}" type="pres">
      <dgm:prSet presAssocID="{C19E7468-F857-A04D-9573-B25B8B2AD686}" presName="diagram" presStyleCnt="0">
        <dgm:presLayoutVars>
          <dgm:dir/>
          <dgm:animLvl val="lvl"/>
          <dgm:resizeHandles val="exact"/>
        </dgm:presLayoutVars>
      </dgm:prSet>
      <dgm:spPr/>
    </dgm:pt>
    <dgm:pt modelId="{30C29F68-267E-9D42-8F23-18908D808DE7}" type="pres">
      <dgm:prSet presAssocID="{46B5258E-52E7-FB46-851C-8165C5240909}" presName="compNode" presStyleCnt="0"/>
      <dgm:spPr/>
    </dgm:pt>
    <dgm:pt modelId="{FB74449F-9499-4343-B1F7-94599B59DCA3}" type="pres">
      <dgm:prSet presAssocID="{46B5258E-52E7-FB46-851C-8165C5240909}" presName="childRect" presStyleLbl="bgAcc1" presStyleIdx="0" presStyleCnt="4">
        <dgm:presLayoutVars>
          <dgm:bulletEnabled val="1"/>
        </dgm:presLayoutVars>
      </dgm:prSet>
      <dgm:spPr/>
    </dgm:pt>
    <dgm:pt modelId="{32BECE8D-0FA9-8244-9B2C-103DBE6126FF}" type="pres">
      <dgm:prSet presAssocID="{46B5258E-52E7-FB46-851C-8165C524090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1C0B8B0-AE95-7747-A819-097EDBF6116C}" type="pres">
      <dgm:prSet presAssocID="{46B5258E-52E7-FB46-851C-8165C5240909}" presName="parentRect" presStyleLbl="alignNode1" presStyleIdx="0" presStyleCnt="4"/>
      <dgm:spPr/>
    </dgm:pt>
    <dgm:pt modelId="{50CF216A-C490-E640-A8F0-768665D1919D}" type="pres">
      <dgm:prSet presAssocID="{46B5258E-52E7-FB46-851C-8165C5240909}" presName="adorn" presStyleLbl="fgAccFollowNode1" presStyleIdx="0" presStyleCnt="4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B00E15D0-497D-4A4A-A4C8-A0BEC75AFF3E}" type="pres">
      <dgm:prSet presAssocID="{C7181C64-18FD-B84C-9056-C15E13D4BAEA}" presName="sibTrans" presStyleLbl="sibTrans2D1" presStyleIdx="0" presStyleCnt="0"/>
      <dgm:spPr/>
    </dgm:pt>
    <dgm:pt modelId="{17938A89-B0DB-B247-B43A-86B8A4010EA5}" type="pres">
      <dgm:prSet presAssocID="{5DA49A57-F9CB-B746-8CAD-E86AE1C65BD1}" presName="compNode" presStyleCnt="0"/>
      <dgm:spPr/>
    </dgm:pt>
    <dgm:pt modelId="{C8E26E1C-085B-A84D-B038-5D09E8D10480}" type="pres">
      <dgm:prSet presAssocID="{5DA49A57-F9CB-B746-8CAD-E86AE1C65BD1}" presName="childRect" presStyleLbl="bgAcc1" presStyleIdx="1" presStyleCnt="4">
        <dgm:presLayoutVars>
          <dgm:bulletEnabled val="1"/>
        </dgm:presLayoutVars>
      </dgm:prSet>
      <dgm:spPr/>
    </dgm:pt>
    <dgm:pt modelId="{0458D11C-536E-A543-8D5E-D1FBF128AA49}" type="pres">
      <dgm:prSet presAssocID="{5DA49A57-F9CB-B746-8CAD-E86AE1C65BD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35CEDDA-2D52-344A-A2C1-1A8F011902F6}" type="pres">
      <dgm:prSet presAssocID="{5DA49A57-F9CB-B746-8CAD-E86AE1C65BD1}" presName="parentRect" presStyleLbl="alignNode1" presStyleIdx="1" presStyleCnt="4"/>
      <dgm:spPr/>
    </dgm:pt>
    <dgm:pt modelId="{E49F3BEE-34B0-A240-B5F2-A8BDA254D7A1}" type="pres">
      <dgm:prSet presAssocID="{5DA49A57-F9CB-B746-8CAD-E86AE1C65BD1}" presName="adorn" presStyleLbl="fgAccFollowNode1" presStyleIdx="1" presStyleCnt="4"/>
      <dgm:spPr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D8155F6-D7E1-EF4A-9CD0-C8FA550A9A67}" type="pres">
      <dgm:prSet presAssocID="{A8F94841-0D56-C647-AE51-9DC8F1B5A1D1}" presName="sibTrans" presStyleLbl="sibTrans2D1" presStyleIdx="0" presStyleCnt="0"/>
      <dgm:spPr/>
    </dgm:pt>
    <dgm:pt modelId="{3BF77C93-B19E-3540-9740-1EA325E8663E}" type="pres">
      <dgm:prSet presAssocID="{DCB689DA-2DC5-CD4A-8FC8-67F004C0EE84}" presName="compNode" presStyleCnt="0"/>
      <dgm:spPr/>
    </dgm:pt>
    <dgm:pt modelId="{EEB9229E-5B65-8A4D-B1DF-409CB5469B0F}" type="pres">
      <dgm:prSet presAssocID="{DCB689DA-2DC5-CD4A-8FC8-67F004C0EE84}" presName="childRect" presStyleLbl="bgAcc1" presStyleIdx="2" presStyleCnt="4">
        <dgm:presLayoutVars>
          <dgm:bulletEnabled val="1"/>
        </dgm:presLayoutVars>
      </dgm:prSet>
      <dgm:spPr/>
    </dgm:pt>
    <dgm:pt modelId="{91B114AF-8D12-0C41-8D82-CB3C1A48830E}" type="pres">
      <dgm:prSet presAssocID="{DCB689DA-2DC5-CD4A-8FC8-67F004C0EE8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F181D68-26CE-A34A-83DC-560A5561D680}" type="pres">
      <dgm:prSet presAssocID="{DCB689DA-2DC5-CD4A-8FC8-67F004C0EE84}" presName="parentRect" presStyleLbl="alignNode1" presStyleIdx="2" presStyleCnt="4"/>
      <dgm:spPr/>
    </dgm:pt>
    <dgm:pt modelId="{A72A413C-5103-DF4B-804E-CAED68D895C7}" type="pres">
      <dgm:prSet presAssocID="{DCB689DA-2DC5-CD4A-8FC8-67F004C0EE84}" presName="adorn" presStyleLbl="fgAccFollowNode1" presStyleIdx="2" presStyleCnt="4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F0ACA082-25DA-E54B-8FC1-BAD703A4D791}" type="pres">
      <dgm:prSet presAssocID="{6A0E49B3-601F-554D-B012-6FCCB4633B03}" presName="sibTrans" presStyleLbl="sibTrans2D1" presStyleIdx="0" presStyleCnt="0"/>
      <dgm:spPr/>
    </dgm:pt>
    <dgm:pt modelId="{5FEB3F59-B563-BA48-BF69-FD0A2B19104D}" type="pres">
      <dgm:prSet presAssocID="{C4C7E1B0-E4CA-4C42-AA57-47B85584040C}" presName="compNode" presStyleCnt="0"/>
      <dgm:spPr/>
    </dgm:pt>
    <dgm:pt modelId="{773E36A0-E258-BB41-BF59-0900777D208D}" type="pres">
      <dgm:prSet presAssocID="{C4C7E1B0-E4CA-4C42-AA57-47B85584040C}" presName="childRect" presStyleLbl="bgAcc1" presStyleIdx="3" presStyleCnt="4">
        <dgm:presLayoutVars>
          <dgm:bulletEnabled val="1"/>
        </dgm:presLayoutVars>
      </dgm:prSet>
      <dgm:spPr/>
    </dgm:pt>
    <dgm:pt modelId="{F6678DE5-74C5-9F45-ABD0-67EBE4161430}" type="pres">
      <dgm:prSet presAssocID="{C4C7E1B0-E4CA-4C42-AA57-47B85584040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D37243F-23BC-0549-92BA-03C825D4D48D}" type="pres">
      <dgm:prSet presAssocID="{C4C7E1B0-E4CA-4C42-AA57-47B85584040C}" presName="parentRect" presStyleLbl="alignNode1" presStyleIdx="3" presStyleCnt="4"/>
      <dgm:spPr/>
    </dgm:pt>
    <dgm:pt modelId="{1D3C70EB-DAFF-9B48-A7B0-9904E0AC2BB8}" type="pres">
      <dgm:prSet presAssocID="{C4C7E1B0-E4CA-4C42-AA57-47B85584040C}" presName="adorn" presStyleLbl="fgAccFollowNode1" presStyleIdx="3" presStyleCnt="4"/>
      <dgm:spPr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C2D6DB00-74D0-6846-B40B-5702B5D91EFD}" type="presOf" srcId="{46B5258E-52E7-FB46-851C-8165C5240909}" destId="{32BECE8D-0FA9-8244-9B2C-103DBE6126FF}" srcOrd="0" destOrd="0" presId="urn:microsoft.com/office/officeart/2005/8/layout/bList2"/>
    <dgm:cxn modelId="{8E67BB05-F824-5A4B-9F55-A2481952312D}" type="presOf" srcId="{C4C7E1B0-E4CA-4C42-AA57-47B85584040C}" destId="{CD37243F-23BC-0549-92BA-03C825D4D48D}" srcOrd="1" destOrd="0" presId="urn:microsoft.com/office/officeart/2005/8/layout/bList2"/>
    <dgm:cxn modelId="{EC86810B-E25B-544D-ADC1-DE981A98291A}" type="presOf" srcId="{339281EA-09A5-C44D-BF20-82B8F332CC7D}" destId="{C8E26E1C-085B-A84D-B038-5D09E8D10480}" srcOrd="0" destOrd="1" presId="urn:microsoft.com/office/officeart/2005/8/layout/bList2"/>
    <dgm:cxn modelId="{1004940D-BA0C-464E-930D-83B61F8D1F14}" srcId="{C4C7E1B0-E4CA-4C42-AA57-47B85584040C}" destId="{EB479291-60B6-644B-95D0-5F27E82C70CA}" srcOrd="1" destOrd="0" parTransId="{D5FF4AE3-C682-0E4E-80B3-04C330DF089F}" sibTransId="{E674837A-58BC-3D4F-B0CD-2F706DF7D485}"/>
    <dgm:cxn modelId="{7693331A-7EAD-A540-806E-E777FE280D50}" type="presOf" srcId="{88C1E109-4FC8-834C-B88D-35EFC218D75F}" destId="{EEB9229E-5B65-8A4D-B1DF-409CB5469B0F}" srcOrd="0" destOrd="3" presId="urn:microsoft.com/office/officeart/2005/8/layout/bList2"/>
    <dgm:cxn modelId="{7F2C2D1E-1492-2C4D-8BAB-FE4451B6BB76}" type="presOf" srcId="{5DA49A57-F9CB-B746-8CAD-E86AE1C65BD1}" destId="{0458D11C-536E-A543-8D5E-D1FBF128AA49}" srcOrd="0" destOrd="0" presId="urn:microsoft.com/office/officeart/2005/8/layout/bList2"/>
    <dgm:cxn modelId="{DE5E0D24-4007-C645-8C89-A476FDF50CC8}" srcId="{5DA49A57-F9CB-B746-8CAD-E86AE1C65BD1}" destId="{34A7DE6F-FE69-DC47-BF02-4CD7CF6D2067}" srcOrd="0" destOrd="0" parTransId="{47DD9275-EDD2-6B47-80D1-2D079A7C9EB2}" sibTransId="{0442A3F2-17F7-4345-8DF0-127749FC6AE1}"/>
    <dgm:cxn modelId="{9F08D42A-95C1-6E4D-B4AF-AC783FAC7B08}" type="presOf" srcId="{38707147-78BA-1A48-BE38-82075022E633}" destId="{FB74449F-9499-4343-B1F7-94599B59DCA3}" srcOrd="0" destOrd="1" presId="urn:microsoft.com/office/officeart/2005/8/layout/bList2"/>
    <dgm:cxn modelId="{D778AA2B-994C-764D-8278-4DEC37B2C719}" type="presOf" srcId="{5E029BE7-273A-4343-9CBE-849DE7613817}" destId="{773E36A0-E258-BB41-BF59-0900777D208D}" srcOrd="0" destOrd="0" presId="urn:microsoft.com/office/officeart/2005/8/layout/bList2"/>
    <dgm:cxn modelId="{4815C12F-C940-2548-ABAD-5EC91919F685}" srcId="{DCB689DA-2DC5-CD4A-8FC8-67F004C0EE84}" destId="{88C1E109-4FC8-834C-B88D-35EFC218D75F}" srcOrd="3" destOrd="0" parTransId="{84CBE98B-C895-7B45-8B59-46F4A3FC719A}" sibTransId="{CEFCB6A8-BF55-344E-959A-415E9B798CE2}"/>
    <dgm:cxn modelId="{2DAF3430-5E4F-EC4D-B643-57BEFB5EF7E2}" type="presOf" srcId="{9003F56F-C2AB-2B47-A8F9-DD669D200879}" destId="{773E36A0-E258-BB41-BF59-0900777D208D}" srcOrd="0" destOrd="3" presId="urn:microsoft.com/office/officeart/2005/8/layout/bList2"/>
    <dgm:cxn modelId="{DEEE8E35-DDD3-8A4E-9D9A-30DEF352DCCE}" srcId="{DCB689DA-2DC5-CD4A-8FC8-67F004C0EE84}" destId="{B5499E60-4CA8-6B44-A9BE-04B9335A8761}" srcOrd="1" destOrd="0" parTransId="{A43654A7-559C-8548-9839-2ACA8336C920}" sibTransId="{70228831-7CA1-E34E-BD03-CD2B9807E715}"/>
    <dgm:cxn modelId="{73AEC838-2DAC-B844-8403-28CBFE17585B}" type="presOf" srcId="{A38E9BF4-3FDC-9042-8197-F900CC642102}" destId="{773E36A0-E258-BB41-BF59-0900777D208D}" srcOrd="0" destOrd="2" presId="urn:microsoft.com/office/officeart/2005/8/layout/bList2"/>
    <dgm:cxn modelId="{5A5DB339-CD77-8D4C-9EBC-469DFDDB7756}" srcId="{C19E7468-F857-A04D-9573-B25B8B2AD686}" destId="{DCB689DA-2DC5-CD4A-8FC8-67F004C0EE84}" srcOrd="2" destOrd="0" parTransId="{441D6178-0A96-C64B-94D2-BBF01C7785DB}" sibTransId="{6A0E49B3-601F-554D-B012-6FCCB4633B03}"/>
    <dgm:cxn modelId="{EEC47B3C-3145-254C-A1FE-D52717250969}" srcId="{46B5258E-52E7-FB46-851C-8165C5240909}" destId="{38707147-78BA-1A48-BE38-82075022E633}" srcOrd="1" destOrd="0" parTransId="{FD2ED5E0-4E4E-E04B-BF96-8B5B46977F2B}" sibTransId="{24F0F746-0770-4542-8C9B-64393FDAD40A}"/>
    <dgm:cxn modelId="{45BA943E-167D-8F4B-B3F6-1DEB9180B8E5}" type="presOf" srcId="{6CAA485A-D546-684E-8318-FE18914E1D25}" destId="{FB74449F-9499-4343-B1F7-94599B59DCA3}" srcOrd="0" destOrd="2" presId="urn:microsoft.com/office/officeart/2005/8/layout/bList2"/>
    <dgm:cxn modelId="{70AEDF40-8CD0-4B4D-BCA2-90E08A4AD95D}" type="presOf" srcId="{A42AD8C8-FCD2-2B4E-A44B-778AB5CD143B}" destId="{EEB9229E-5B65-8A4D-B1DF-409CB5469B0F}" srcOrd="0" destOrd="0" presId="urn:microsoft.com/office/officeart/2005/8/layout/bList2"/>
    <dgm:cxn modelId="{ED091245-15BE-F74B-AA7A-1D52241474E9}" srcId="{5DA49A57-F9CB-B746-8CAD-E86AE1C65BD1}" destId="{864FB054-0BCA-AA49-96FB-415A04A96CCF}" srcOrd="3" destOrd="0" parTransId="{3E13DEA8-92C3-2340-A887-0AA14F8885F0}" sibTransId="{31EFF313-C58D-5D4E-AEF5-5D30E7988AF4}"/>
    <dgm:cxn modelId="{BFD1EE4C-E51A-164B-804E-A1A6B172431D}" type="presOf" srcId="{868D0B36-3E61-ED49-A5E5-72FB8B77F8F2}" destId="{C8E26E1C-085B-A84D-B038-5D09E8D10480}" srcOrd="0" destOrd="2" presId="urn:microsoft.com/office/officeart/2005/8/layout/bList2"/>
    <dgm:cxn modelId="{E91BEA58-FF62-6C4E-A73E-A0CD2A69E1E6}" type="presOf" srcId="{C4C7E1B0-E4CA-4C42-AA57-47B85584040C}" destId="{F6678DE5-74C5-9F45-ABD0-67EBE4161430}" srcOrd="0" destOrd="0" presId="urn:microsoft.com/office/officeart/2005/8/layout/bList2"/>
    <dgm:cxn modelId="{FB7BAE60-322E-5A48-B1A0-B14120CF80EC}" srcId="{46B5258E-52E7-FB46-851C-8165C5240909}" destId="{6CAA485A-D546-684E-8318-FE18914E1D25}" srcOrd="2" destOrd="0" parTransId="{090EFEFE-94CF-604D-8C40-53AF3BFBA735}" sibTransId="{93A9DE8B-10BD-F64F-9D34-C685DA24CB47}"/>
    <dgm:cxn modelId="{D0F11B61-8391-FB44-8457-909C0ADA0D37}" srcId="{C4C7E1B0-E4CA-4C42-AA57-47B85584040C}" destId="{5E029BE7-273A-4343-9CBE-849DE7613817}" srcOrd="0" destOrd="0" parTransId="{9EB60EE5-BB55-0F49-B116-9FA04AD2EC58}" sibTransId="{2CC3A777-2753-F44A-8F78-096D58ADB682}"/>
    <dgm:cxn modelId="{5DFCE261-E289-7542-9642-B3EE2CC42010}" type="presOf" srcId="{34A7DE6F-FE69-DC47-BF02-4CD7CF6D2067}" destId="{C8E26E1C-085B-A84D-B038-5D09E8D10480}" srcOrd="0" destOrd="0" presId="urn:microsoft.com/office/officeart/2005/8/layout/bList2"/>
    <dgm:cxn modelId="{280AB26B-7ADF-E344-86DE-A1D849780152}" srcId="{46B5258E-52E7-FB46-851C-8165C5240909}" destId="{4C6826FC-28A4-C54C-8BB3-4B9851BEEFA6}" srcOrd="0" destOrd="0" parTransId="{ABFC9141-4583-5B4B-B847-63C7B97CAC64}" sibTransId="{17216AA0-C0A1-724E-83F6-34E90442F9D3}"/>
    <dgm:cxn modelId="{8B25346E-CD11-1944-960E-3D3089DAFD4F}" type="presOf" srcId="{A8F94841-0D56-C647-AE51-9DC8F1B5A1D1}" destId="{1D8155F6-D7E1-EF4A-9CD0-C8FA550A9A67}" srcOrd="0" destOrd="0" presId="urn:microsoft.com/office/officeart/2005/8/layout/bList2"/>
    <dgm:cxn modelId="{78B6976F-E793-A641-BB3E-3D10F199F0CB}" type="presOf" srcId="{C19E7468-F857-A04D-9573-B25B8B2AD686}" destId="{6C78C92D-2C64-654D-ADCB-97A24F9AEAC9}" srcOrd="0" destOrd="0" presId="urn:microsoft.com/office/officeart/2005/8/layout/bList2"/>
    <dgm:cxn modelId="{76C71A7E-9657-744B-BED9-9C7CD61BAB44}" type="presOf" srcId="{127FF4DA-9034-3C48-9960-78A3ABEC9598}" destId="{EEB9229E-5B65-8A4D-B1DF-409CB5469B0F}" srcOrd="0" destOrd="2" presId="urn:microsoft.com/office/officeart/2005/8/layout/bList2"/>
    <dgm:cxn modelId="{FD6ECA80-228D-A543-B552-D324AB8DBDBD}" type="presOf" srcId="{46B5258E-52E7-FB46-851C-8165C5240909}" destId="{61C0B8B0-AE95-7747-A819-097EDBF6116C}" srcOrd="1" destOrd="0" presId="urn:microsoft.com/office/officeart/2005/8/layout/bList2"/>
    <dgm:cxn modelId="{2ABAB481-1383-9D40-91A7-1A24A2621B72}" type="presOf" srcId="{B5499E60-4CA8-6B44-A9BE-04B9335A8761}" destId="{EEB9229E-5B65-8A4D-B1DF-409CB5469B0F}" srcOrd="0" destOrd="1" presId="urn:microsoft.com/office/officeart/2005/8/layout/bList2"/>
    <dgm:cxn modelId="{84BED084-9CCC-D049-9484-B09D507E3714}" srcId="{46B5258E-52E7-FB46-851C-8165C5240909}" destId="{657AC7C0-B820-1444-B49E-0DCF646BD080}" srcOrd="3" destOrd="0" parTransId="{D7D54C55-4B30-1C49-AD0A-A1DC8B13C53B}" sibTransId="{94D0C93E-081A-7248-B470-9EE9F2EDC0D8}"/>
    <dgm:cxn modelId="{C0D8F492-81A8-6C48-9C51-27AD0DA1761B}" srcId="{DCB689DA-2DC5-CD4A-8FC8-67F004C0EE84}" destId="{127FF4DA-9034-3C48-9960-78A3ABEC9598}" srcOrd="2" destOrd="0" parTransId="{93422776-06E6-0042-83BC-282EB1FD1C4C}" sibTransId="{C9E03234-2DFA-0C4C-8BB0-8B294C22E143}"/>
    <dgm:cxn modelId="{E6FEC795-B359-0047-A1BA-1CC28B9BEC19}" type="presOf" srcId="{6A0E49B3-601F-554D-B012-6FCCB4633B03}" destId="{F0ACA082-25DA-E54B-8FC1-BAD703A4D791}" srcOrd="0" destOrd="0" presId="urn:microsoft.com/office/officeart/2005/8/layout/bList2"/>
    <dgm:cxn modelId="{88FB9996-FEC0-824D-9811-A85BBD466B27}" srcId="{C4C7E1B0-E4CA-4C42-AA57-47B85584040C}" destId="{9003F56F-C2AB-2B47-A8F9-DD669D200879}" srcOrd="3" destOrd="0" parTransId="{030EC68D-5366-E443-93B0-722FE0D93F8B}" sibTransId="{4C9AF893-31A9-E547-AD86-9F8AB54DB30A}"/>
    <dgm:cxn modelId="{E85EF09A-1EE3-8149-86B9-298C22B8867F}" srcId="{C19E7468-F857-A04D-9573-B25B8B2AD686}" destId="{C4C7E1B0-E4CA-4C42-AA57-47B85584040C}" srcOrd="3" destOrd="0" parTransId="{872879D0-1650-1E48-BAF8-ED611B4C30A5}" sibTransId="{E4A36345-11C5-6D4A-9FF3-0B1025ADC81F}"/>
    <dgm:cxn modelId="{F74CC79C-1FE2-8D47-8A8B-DEE9355633D4}" type="presOf" srcId="{5DA49A57-F9CB-B746-8CAD-E86AE1C65BD1}" destId="{D35CEDDA-2D52-344A-A2C1-1A8F011902F6}" srcOrd="1" destOrd="0" presId="urn:microsoft.com/office/officeart/2005/8/layout/bList2"/>
    <dgm:cxn modelId="{6C96D2A4-D2B1-4B44-94CB-CFE3951A1831}" type="presOf" srcId="{C7181C64-18FD-B84C-9056-C15E13D4BAEA}" destId="{B00E15D0-497D-4A4A-A4C8-A0BEC75AFF3E}" srcOrd="0" destOrd="0" presId="urn:microsoft.com/office/officeart/2005/8/layout/bList2"/>
    <dgm:cxn modelId="{7165F4A9-BDF7-D940-9435-A7F85A3FDF73}" srcId="{5DA49A57-F9CB-B746-8CAD-E86AE1C65BD1}" destId="{868D0B36-3E61-ED49-A5E5-72FB8B77F8F2}" srcOrd="2" destOrd="0" parTransId="{8CA0C7DC-1814-7349-A897-CF58B36870AD}" sibTransId="{CD6DB1E1-9203-4E46-A11C-77505F84E10C}"/>
    <dgm:cxn modelId="{8477AAAD-422F-9F48-AC9B-569CF8E5FB7F}" type="presOf" srcId="{864FB054-0BCA-AA49-96FB-415A04A96CCF}" destId="{C8E26E1C-085B-A84D-B038-5D09E8D10480}" srcOrd="0" destOrd="3" presId="urn:microsoft.com/office/officeart/2005/8/layout/bList2"/>
    <dgm:cxn modelId="{D686F7B6-6F95-6648-A44D-C64E23374160}" srcId="{5DA49A57-F9CB-B746-8CAD-E86AE1C65BD1}" destId="{339281EA-09A5-C44D-BF20-82B8F332CC7D}" srcOrd="1" destOrd="0" parTransId="{C4D6CD35-5B25-9D48-A398-8D907DD3FF85}" sibTransId="{778A528F-5E7E-4641-AC05-E1CFE9EB9D3F}"/>
    <dgm:cxn modelId="{E57321C3-5169-4942-90E0-F57B5B74C559}" srcId="{C4C7E1B0-E4CA-4C42-AA57-47B85584040C}" destId="{A38E9BF4-3FDC-9042-8197-F900CC642102}" srcOrd="2" destOrd="0" parTransId="{89385A15-B194-3945-B0EF-C645BEF8D2B3}" sibTransId="{3C415632-2CBA-8B47-A8EC-12EAB8A0659F}"/>
    <dgm:cxn modelId="{57F612D0-64DD-4D41-B1C7-40230F510773}" srcId="{C19E7468-F857-A04D-9573-B25B8B2AD686}" destId="{5DA49A57-F9CB-B746-8CAD-E86AE1C65BD1}" srcOrd="1" destOrd="0" parTransId="{30E69D85-F74B-D346-9AE0-2A5C9E8277A3}" sibTransId="{A8F94841-0D56-C647-AE51-9DC8F1B5A1D1}"/>
    <dgm:cxn modelId="{30268FD1-8B43-1A45-B128-BCDC5745E57D}" type="presOf" srcId="{DCB689DA-2DC5-CD4A-8FC8-67F004C0EE84}" destId="{9F181D68-26CE-A34A-83DC-560A5561D680}" srcOrd="1" destOrd="0" presId="urn:microsoft.com/office/officeart/2005/8/layout/bList2"/>
    <dgm:cxn modelId="{84437CD7-27CB-374C-9DBD-5750C00A8D86}" type="presOf" srcId="{4C6826FC-28A4-C54C-8BB3-4B9851BEEFA6}" destId="{FB74449F-9499-4343-B1F7-94599B59DCA3}" srcOrd="0" destOrd="0" presId="urn:microsoft.com/office/officeart/2005/8/layout/bList2"/>
    <dgm:cxn modelId="{119C30E5-535F-2746-AF42-8B662D4C519F}" srcId="{DCB689DA-2DC5-CD4A-8FC8-67F004C0EE84}" destId="{A42AD8C8-FCD2-2B4E-A44B-778AB5CD143B}" srcOrd="0" destOrd="0" parTransId="{839F7368-519C-144B-80CB-A3E2AE79FEFC}" sibTransId="{17CE5213-986D-AD47-9CFD-2A8B0297BCFF}"/>
    <dgm:cxn modelId="{F4997DE6-A45E-D74F-88AB-5B8642C6AA27}" type="presOf" srcId="{DCB689DA-2DC5-CD4A-8FC8-67F004C0EE84}" destId="{91B114AF-8D12-0C41-8D82-CB3C1A48830E}" srcOrd="0" destOrd="0" presId="urn:microsoft.com/office/officeart/2005/8/layout/bList2"/>
    <dgm:cxn modelId="{D7958FE9-E751-F949-B471-1310B0390B41}" type="presOf" srcId="{657AC7C0-B820-1444-B49E-0DCF646BD080}" destId="{FB74449F-9499-4343-B1F7-94599B59DCA3}" srcOrd="0" destOrd="3" presId="urn:microsoft.com/office/officeart/2005/8/layout/bList2"/>
    <dgm:cxn modelId="{748F12EE-3530-AE41-B6FE-F1ACF4DD9403}" type="presOf" srcId="{EB479291-60B6-644B-95D0-5F27E82C70CA}" destId="{773E36A0-E258-BB41-BF59-0900777D208D}" srcOrd="0" destOrd="1" presId="urn:microsoft.com/office/officeart/2005/8/layout/bList2"/>
    <dgm:cxn modelId="{C8692CFE-C611-5E44-93BD-4D364D5380E5}" srcId="{C19E7468-F857-A04D-9573-B25B8B2AD686}" destId="{46B5258E-52E7-FB46-851C-8165C5240909}" srcOrd="0" destOrd="0" parTransId="{ECB4B4DB-2086-0B43-9A2D-96270FF615BF}" sibTransId="{C7181C64-18FD-B84C-9056-C15E13D4BAEA}"/>
    <dgm:cxn modelId="{9645A028-83A0-C344-904E-B3B5AF40DC3F}" type="presParOf" srcId="{6C78C92D-2C64-654D-ADCB-97A24F9AEAC9}" destId="{30C29F68-267E-9D42-8F23-18908D808DE7}" srcOrd="0" destOrd="0" presId="urn:microsoft.com/office/officeart/2005/8/layout/bList2"/>
    <dgm:cxn modelId="{8704C992-ECA4-E849-9A98-F905293DC9D8}" type="presParOf" srcId="{30C29F68-267E-9D42-8F23-18908D808DE7}" destId="{FB74449F-9499-4343-B1F7-94599B59DCA3}" srcOrd="0" destOrd="0" presId="urn:microsoft.com/office/officeart/2005/8/layout/bList2"/>
    <dgm:cxn modelId="{00969925-D75F-7D4E-9101-B0FC6CA449FF}" type="presParOf" srcId="{30C29F68-267E-9D42-8F23-18908D808DE7}" destId="{32BECE8D-0FA9-8244-9B2C-103DBE6126FF}" srcOrd="1" destOrd="0" presId="urn:microsoft.com/office/officeart/2005/8/layout/bList2"/>
    <dgm:cxn modelId="{D3723371-6A53-B945-932F-3826C64EBE43}" type="presParOf" srcId="{30C29F68-267E-9D42-8F23-18908D808DE7}" destId="{61C0B8B0-AE95-7747-A819-097EDBF6116C}" srcOrd="2" destOrd="0" presId="urn:microsoft.com/office/officeart/2005/8/layout/bList2"/>
    <dgm:cxn modelId="{204D1292-01ED-8A43-BD99-CECFB20E7C14}" type="presParOf" srcId="{30C29F68-267E-9D42-8F23-18908D808DE7}" destId="{50CF216A-C490-E640-A8F0-768665D1919D}" srcOrd="3" destOrd="0" presId="urn:microsoft.com/office/officeart/2005/8/layout/bList2"/>
    <dgm:cxn modelId="{957F3BCF-2373-FD40-A493-BA97D75E0E1F}" type="presParOf" srcId="{6C78C92D-2C64-654D-ADCB-97A24F9AEAC9}" destId="{B00E15D0-497D-4A4A-A4C8-A0BEC75AFF3E}" srcOrd="1" destOrd="0" presId="urn:microsoft.com/office/officeart/2005/8/layout/bList2"/>
    <dgm:cxn modelId="{607838A9-4703-2A40-80B6-7A45C89678BB}" type="presParOf" srcId="{6C78C92D-2C64-654D-ADCB-97A24F9AEAC9}" destId="{17938A89-B0DB-B247-B43A-86B8A4010EA5}" srcOrd="2" destOrd="0" presId="urn:microsoft.com/office/officeart/2005/8/layout/bList2"/>
    <dgm:cxn modelId="{88C08CEA-B5AA-B147-8414-1D12E6C72DA7}" type="presParOf" srcId="{17938A89-B0DB-B247-B43A-86B8A4010EA5}" destId="{C8E26E1C-085B-A84D-B038-5D09E8D10480}" srcOrd="0" destOrd="0" presId="urn:microsoft.com/office/officeart/2005/8/layout/bList2"/>
    <dgm:cxn modelId="{15BA8819-8728-E74E-ABC3-BBEC20BBBFC7}" type="presParOf" srcId="{17938A89-B0DB-B247-B43A-86B8A4010EA5}" destId="{0458D11C-536E-A543-8D5E-D1FBF128AA49}" srcOrd="1" destOrd="0" presId="urn:microsoft.com/office/officeart/2005/8/layout/bList2"/>
    <dgm:cxn modelId="{05B5001A-FA98-1F41-89D9-F62426E715B7}" type="presParOf" srcId="{17938A89-B0DB-B247-B43A-86B8A4010EA5}" destId="{D35CEDDA-2D52-344A-A2C1-1A8F011902F6}" srcOrd="2" destOrd="0" presId="urn:microsoft.com/office/officeart/2005/8/layout/bList2"/>
    <dgm:cxn modelId="{F69F3FA5-6A3E-7C4F-8132-0EFC73AF8C43}" type="presParOf" srcId="{17938A89-B0DB-B247-B43A-86B8A4010EA5}" destId="{E49F3BEE-34B0-A240-B5F2-A8BDA254D7A1}" srcOrd="3" destOrd="0" presId="urn:microsoft.com/office/officeart/2005/8/layout/bList2"/>
    <dgm:cxn modelId="{20243209-6D69-6D47-B7C8-38F4912778FC}" type="presParOf" srcId="{6C78C92D-2C64-654D-ADCB-97A24F9AEAC9}" destId="{1D8155F6-D7E1-EF4A-9CD0-C8FA550A9A67}" srcOrd="3" destOrd="0" presId="urn:microsoft.com/office/officeart/2005/8/layout/bList2"/>
    <dgm:cxn modelId="{22C7043E-EB68-8449-B5A7-63F46FCF24CA}" type="presParOf" srcId="{6C78C92D-2C64-654D-ADCB-97A24F9AEAC9}" destId="{3BF77C93-B19E-3540-9740-1EA325E8663E}" srcOrd="4" destOrd="0" presId="urn:microsoft.com/office/officeart/2005/8/layout/bList2"/>
    <dgm:cxn modelId="{B034D9A4-F3A0-164E-95B0-2BA8DCC9EA0D}" type="presParOf" srcId="{3BF77C93-B19E-3540-9740-1EA325E8663E}" destId="{EEB9229E-5B65-8A4D-B1DF-409CB5469B0F}" srcOrd="0" destOrd="0" presId="urn:microsoft.com/office/officeart/2005/8/layout/bList2"/>
    <dgm:cxn modelId="{BC36607F-7646-FE48-9FFD-7B921CE2AB09}" type="presParOf" srcId="{3BF77C93-B19E-3540-9740-1EA325E8663E}" destId="{91B114AF-8D12-0C41-8D82-CB3C1A48830E}" srcOrd="1" destOrd="0" presId="urn:microsoft.com/office/officeart/2005/8/layout/bList2"/>
    <dgm:cxn modelId="{0271F71D-5407-7E46-A6B7-CBB51F4CB271}" type="presParOf" srcId="{3BF77C93-B19E-3540-9740-1EA325E8663E}" destId="{9F181D68-26CE-A34A-83DC-560A5561D680}" srcOrd="2" destOrd="0" presId="urn:microsoft.com/office/officeart/2005/8/layout/bList2"/>
    <dgm:cxn modelId="{6654C6A0-A295-2C47-97FB-5A943E9D858F}" type="presParOf" srcId="{3BF77C93-B19E-3540-9740-1EA325E8663E}" destId="{A72A413C-5103-DF4B-804E-CAED68D895C7}" srcOrd="3" destOrd="0" presId="urn:microsoft.com/office/officeart/2005/8/layout/bList2"/>
    <dgm:cxn modelId="{B34CABA0-43E8-B242-A717-C8312407A82F}" type="presParOf" srcId="{6C78C92D-2C64-654D-ADCB-97A24F9AEAC9}" destId="{F0ACA082-25DA-E54B-8FC1-BAD703A4D791}" srcOrd="5" destOrd="0" presId="urn:microsoft.com/office/officeart/2005/8/layout/bList2"/>
    <dgm:cxn modelId="{499E7D24-C9E5-F64E-8959-C681FF35CF5C}" type="presParOf" srcId="{6C78C92D-2C64-654D-ADCB-97A24F9AEAC9}" destId="{5FEB3F59-B563-BA48-BF69-FD0A2B19104D}" srcOrd="6" destOrd="0" presId="urn:microsoft.com/office/officeart/2005/8/layout/bList2"/>
    <dgm:cxn modelId="{09D49D07-8B9D-1749-8CE5-D4A265384C0D}" type="presParOf" srcId="{5FEB3F59-B563-BA48-BF69-FD0A2B19104D}" destId="{773E36A0-E258-BB41-BF59-0900777D208D}" srcOrd="0" destOrd="0" presId="urn:microsoft.com/office/officeart/2005/8/layout/bList2"/>
    <dgm:cxn modelId="{76367FF8-1858-4341-9F04-CC50AF229C90}" type="presParOf" srcId="{5FEB3F59-B563-BA48-BF69-FD0A2B19104D}" destId="{F6678DE5-74C5-9F45-ABD0-67EBE4161430}" srcOrd="1" destOrd="0" presId="urn:microsoft.com/office/officeart/2005/8/layout/bList2"/>
    <dgm:cxn modelId="{F50FDA9B-1EFF-6F4C-8948-ACD1C7E30647}" type="presParOf" srcId="{5FEB3F59-B563-BA48-BF69-FD0A2B19104D}" destId="{CD37243F-23BC-0549-92BA-03C825D4D48D}" srcOrd="2" destOrd="0" presId="urn:microsoft.com/office/officeart/2005/8/layout/bList2"/>
    <dgm:cxn modelId="{20DF4D5F-8E10-CC4C-BA6A-C750A44B2976}" type="presParOf" srcId="{5FEB3F59-B563-BA48-BF69-FD0A2B19104D}" destId="{1D3C70EB-DAFF-9B48-A7B0-9904E0AC2BB8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0B8C95-E436-491B-9080-F31DD2E6AB9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CA"/>
        </a:p>
      </dgm:t>
    </dgm:pt>
    <dgm:pt modelId="{225FBF24-D9E5-47D9-80DD-B45E7915CAE9}">
      <dgm:prSet phldrT="[Texte]"/>
      <dgm:spPr/>
      <dgm:t>
        <a:bodyPr/>
        <a:lstStyle/>
        <a:p>
          <a:r>
            <a:rPr lang="fr-CA" err="1"/>
            <a:t>Strongest</a:t>
          </a:r>
          <a:r>
            <a:rPr lang="fr-CA"/>
            <a:t> </a:t>
          </a:r>
          <a:r>
            <a:rPr lang="fr-CA" err="1"/>
            <a:t>economic</a:t>
          </a:r>
          <a:r>
            <a:rPr lang="fr-CA"/>
            <a:t> </a:t>
          </a:r>
          <a:r>
            <a:rPr lang="fr-CA" err="1"/>
            <a:t>growth</a:t>
          </a:r>
          <a:r>
            <a:rPr lang="fr-CA"/>
            <a:t> in Canada</a:t>
          </a:r>
        </a:p>
      </dgm:t>
    </dgm:pt>
    <dgm:pt modelId="{155FFE2A-C9CA-4AF3-902F-A57463F72F9A}" type="parTrans" cxnId="{C4464344-FE24-4059-AFEA-9EDA79D25465}">
      <dgm:prSet/>
      <dgm:spPr/>
      <dgm:t>
        <a:bodyPr/>
        <a:lstStyle/>
        <a:p>
          <a:endParaRPr lang="fr-CA"/>
        </a:p>
      </dgm:t>
    </dgm:pt>
    <dgm:pt modelId="{FCCF81D5-6FF1-4FB5-BD70-144861CE64FE}" type="sibTrans" cxnId="{C4464344-FE24-4059-AFEA-9EDA79D25465}">
      <dgm:prSet/>
      <dgm:spPr/>
      <dgm:t>
        <a:bodyPr/>
        <a:lstStyle/>
        <a:p>
          <a:endParaRPr lang="fr-CA"/>
        </a:p>
      </dgm:t>
    </dgm:pt>
    <dgm:pt modelId="{0DCE29BC-31E4-43FD-AD12-3CA72A5645B7}">
      <dgm:prSet phldrT="[Texte]"/>
      <dgm:spPr/>
      <dgm:t>
        <a:bodyPr/>
        <a:lstStyle/>
        <a:p>
          <a:r>
            <a:rPr lang="fr-CA"/>
            <a:t>Most </a:t>
          </a:r>
          <a:r>
            <a:rPr lang="fr-CA" err="1"/>
            <a:t>reputable</a:t>
          </a:r>
          <a:r>
            <a:rPr lang="fr-CA"/>
            <a:t> city in the </a:t>
          </a:r>
          <a:r>
            <a:rPr lang="fr-CA" err="1"/>
            <a:t>Americas</a:t>
          </a:r>
          <a:endParaRPr lang="fr-CA"/>
        </a:p>
      </dgm:t>
    </dgm:pt>
    <dgm:pt modelId="{25D83E15-94DB-4633-9C95-F6CB7C08E814}" type="parTrans" cxnId="{52565667-B0B0-4ED5-8EB0-70023D8F739E}">
      <dgm:prSet/>
      <dgm:spPr/>
      <dgm:t>
        <a:bodyPr/>
        <a:lstStyle/>
        <a:p>
          <a:endParaRPr lang="fr-CA"/>
        </a:p>
      </dgm:t>
    </dgm:pt>
    <dgm:pt modelId="{535B3E8D-61F4-4B21-84BB-D6420F5834A5}" type="sibTrans" cxnId="{52565667-B0B0-4ED5-8EB0-70023D8F739E}">
      <dgm:prSet/>
      <dgm:spPr/>
      <dgm:t>
        <a:bodyPr/>
        <a:lstStyle/>
        <a:p>
          <a:endParaRPr lang="fr-CA"/>
        </a:p>
      </dgm:t>
    </dgm:pt>
    <dgm:pt modelId="{4E52CAAE-DFE9-4EEC-B8D2-D6BA657CE6B8}">
      <dgm:prSet phldrT="[Texte]"/>
      <dgm:spPr/>
      <dgm:t>
        <a:bodyPr/>
        <a:lstStyle/>
        <a:p>
          <a:r>
            <a:rPr lang="fr-CA"/>
            <a:t>Most </a:t>
          </a:r>
          <a:r>
            <a:rPr lang="fr-CA" err="1"/>
            <a:t>affordable</a:t>
          </a:r>
          <a:r>
            <a:rPr lang="fr-CA"/>
            <a:t> city in Canada and the U.S.</a:t>
          </a:r>
        </a:p>
      </dgm:t>
    </dgm:pt>
    <dgm:pt modelId="{AB2901FA-322E-4D6C-901C-BC115EB5659C}" type="parTrans" cxnId="{818C9ABB-903C-4CB5-9C54-0F7B4FECE7FC}">
      <dgm:prSet/>
      <dgm:spPr/>
      <dgm:t>
        <a:bodyPr/>
        <a:lstStyle/>
        <a:p>
          <a:endParaRPr lang="fr-CA"/>
        </a:p>
      </dgm:t>
    </dgm:pt>
    <dgm:pt modelId="{A9F83152-4DBA-4BAA-B6D6-A5C81F5EB1D5}" type="sibTrans" cxnId="{818C9ABB-903C-4CB5-9C54-0F7B4FECE7FC}">
      <dgm:prSet/>
      <dgm:spPr/>
      <dgm:t>
        <a:bodyPr/>
        <a:lstStyle/>
        <a:p>
          <a:endParaRPr lang="fr-CA"/>
        </a:p>
      </dgm:t>
    </dgm:pt>
    <dgm:pt modelId="{6615BB26-F90B-4FDD-A129-0404977A36B4}">
      <dgm:prSet phldrT="[Texte]"/>
      <dgm:spPr/>
      <dgm:t>
        <a:bodyPr/>
        <a:lstStyle/>
        <a:p>
          <a:r>
            <a:rPr lang="fr-CA"/>
            <a:t>Second-best city in the world for </a:t>
          </a:r>
          <a:r>
            <a:rPr lang="fr-CA" err="1"/>
            <a:t>millenials</a:t>
          </a:r>
          <a:endParaRPr lang="fr-CA"/>
        </a:p>
      </dgm:t>
    </dgm:pt>
    <dgm:pt modelId="{59112577-DDC7-4BA7-BBB3-14201F29E82A}" type="parTrans" cxnId="{F78C176A-5AFC-44E4-8F26-50765922D4DB}">
      <dgm:prSet/>
      <dgm:spPr/>
      <dgm:t>
        <a:bodyPr/>
        <a:lstStyle/>
        <a:p>
          <a:endParaRPr lang="fr-CA"/>
        </a:p>
      </dgm:t>
    </dgm:pt>
    <dgm:pt modelId="{A028B1A7-2894-4BC0-A095-B49E4E9D01BE}" type="sibTrans" cxnId="{F78C176A-5AFC-44E4-8F26-50765922D4DB}">
      <dgm:prSet/>
      <dgm:spPr/>
      <dgm:t>
        <a:bodyPr/>
        <a:lstStyle/>
        <a:p>
          <a:endParaRPr lang="fr-CA"/>
        </a:p>
      </dgm:t>
    </dgm:pt>
    <dgm:pt modelId="{E91824D2-98C5-48F2-93F6-6BC4948CC6EA}">
      <dgm:prSet phldrT="[Texte]"/>
      <dgm:spPr/>
      <dgm:t>
        <a:bodyPr/>
        <a:lstStyle/>
        <a:p>
          <a:r>
            <a:rPr lang="fr-CA" err="1"/>
            <a:t>Safest</a:t>
          </a:r>
          <a:r>
            <a:rPr lang="fr-CA"/>
            <a:t> city in Canada and the U.S.</a:t>
          </a:r>
        </a:p>
      </dgm:t>
    </dgm:pt>
    <dgm:pt modelId="{F312A141-87DE-42D6-910D-A9642F2839EC}" type="parTrans" cxnId="{1E2D10F3-E78D-4E70-B986-B76F20C694A2}">
      <dgm:prSet/>
      <dgm:spPr/>
      <dgm:t>
        <a:bodyPr/>
        <a:lstStyle/>
        <a:p>
          <a:endParaRPr lang="fr-CA"/>
        </a:p>
      </dgm:t>
    </dgm:pt>
    <dgm:pt modelId="{ECFA5CF0-1B83-40CE-8FEC-31185E5DC366}" type="sibTrans" cxnId="{1E2D10F3-E78D-4E70-B986-B76F20C694A2}">
      <dgm:prSet/>
      <dgm:spPr/>
      <dgm:t>
        <a:bodyPr/>
        <a:lstStyle/>
        <a:p>
          <a:endParaRPr lang="fr-CA"/>
        </a:p>
      </dgm:t>
    </dgm:pt>
    <dgm:pt modelId="{81BCC903-1092-4AED-A569-E3FCDB1CEAC9}">
      <dgm:prSet phldrT="[Texte]"/>
      <dgm:spPr/>
      <dgm:t>
        <a:bodyPr/>
        <a:lstStyle/>
        <a:p>
          <a:r>
            <a:rPr lang="fr-CA"/>
            <a:t>Best </a:t>
          </a:r>
          <a:r>
            <a:rPr lang="fr-CA" err="1"/>
            <a:t>student</a:t>
          </a:r>
          <a:r>
            <a:rPr lang="fr-CA"/>
            <a:t> city in the </a:t>
          </a:r>
          <a:r>
            <a:rPr lang="fr-CA" err="1"/>
            <a:t>Americas</a:t>
          </a:r>
          <a:r>
            <a:rPr lang="fr-CA"/>
            <a:t> and 4th in the world</a:t>
          </a:r>
        </a:p>
      </dgm:t>
    </dgm:pt>
    <dgm:pt modelId="{59C4D860-8FAC-406D-8C29-2CBD8886CB4C}" type="parTrans" cxnId="{F0605378-6E40-4B92-9F50-005093E94FC7}">
      <dgm:prSet/>
      <dgm:spPr/>
      <dgm:t>
        <a:bodyPr/>
        <a:lstStyle/>
        <a:p>
          <a:endParaRPr lang="fr-CA"/>
        </a:p>
      </dgm:t>
    </dgm:pt>
    <dgm:pt modelId="{46E29814-E2B2-459B-BEB4-3ED531ACAB46}" type="sibTrans" cxnId="{F0605378-6E40-4B92-9F50-005093E94FC7}">
      <dgm:prSet/>
      <dgm:spPr/>
      <dgm:t>
        <a:bodyPr/>
        <a:lstStyle/>
        <a:p>
          <a:endParaRPr lang="fr-CA"/>
        </a:p>
      </dgm:t>
    </dgm:pt>
    <dgm:pt modelId="{945DFE81-8B25-4FF2-93B6-6F7716B07E3F}" type="pres">
      <dgm:prSet presAssocID="{290B8C95-E436-491B-9080-F31DD2E6AB9B}" presName="linear" presStyleCnt="0">
        <dgm:presLayoutVars>
          <dgm:animLvl val="lvl"/>
          <dgm:resizeHandles val="exact"/>
        </dgm:presLayoutVars>
      </dgm:prSet>
      <dgm:spPr/>
    </dgm:pt>
    <dgm:pt modelId="{44EEC0AF-7388-47D7-8706-7BF2DD16D1D7}" type="pres">
      <dgm:prSet presAssocID="{225FBF24-D9E5-47D9-80DD-B45E7915CAE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3BEBCF6-2817-41C1-A501-47D820864BEA}" type="pres">
      <dgm:prSet presAssocID="{FCCF81D5-6FF1-4FB5-BD70-144861CE64FE}" presName="spacer" presStyleCnt="0"/>
      <dgm:spPr/>
    </dgm:pt>
    <dgm:pt modelId="{85D21F1C-BC9B-4C3E-87B0-5B1460AE442B}" type="pres">
      <dgm:prSet presAssocID="{0DCE29BC-31E4-43FD-AD12-3CA72A5645B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20D952D-BD93-4560-A630-4EEDAD858443}" type="pres">
      <dgm:prSet presAssocID="{535B3E8D-61F4-4B21-84BB-D6420F5834A5}" presName="spacer" presStyleCnt="0"/>
      <dgm:spPr/>
    </dgm:pt>
    <dgm:pt modelId="{128125BE-90DB-4302-873E-00402A4A1BE7}" type="pres">
      <dgm:prSet presAssocID="{4E52CAAE-DFE9-4EEC-B8D2-D6BA657CE6B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5E3AAC7-3C7B-48F1-8505-5B30436D4DDF}" type="pres">
      <dgm:prSet presAssocID="{A9F83152-4DBA-4BAA-B6D6-A5C81F5EB1D5}" presName="spacer" presStyleCnt="0"/>
      <dgm:spPr/>
    </dgm:pt>
    <dgm:pt modelId="{796B485E-32F2-4C41-9FFA-D06259738064}" type="pres">
      <dgm:prSet presAssocID="{6615BB26-F90B-4FDD-A129-0404977A36B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9FF577E-5184-4D5D-830C-568FAC6DA31B}" type="pres">
      <dgm:prSet presAssocID="{A028B1A7-2894-4BC0-A095-B49E4E9D01BE}" presName="spacer" presStyleCnt="0"/>
      <dgm:spPr/>
    </dgm:pt>
    <dgm:pt modelId="{B72FD52D-5C7D-4515-9316-602A4CE8FC5D}" type="pres">
      <dgm:prSet presAssocID="{E91824D2-98C5-48F2-93F6-6BC4948CC6E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1EB1069-F4DB-4565-9861-C924FD84292F}" type="pres">
      <dgm:prSet presAssocID="{ECFA5CF0-1B83-40CE-8FEC-31185E5DC366}" presName="spacer" presStyleCnt="0"/>
      <dgm:spPr/>
    </dgm:pt>
    <dgm:pt modelId="{94F44230-CDA4-4D15-97BB-BDA5C77AF20B}" type="pres">
      <dgm:prSet presAssocID="{81BCC903-1092-4AED-A569-E3FCDB1CEAC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EF13D1E-BCA0-42E6-948B-A9CCF3929B0F}" type="presOf" srcId="{E91824D2-98C5-48F2-93F6-6BC4948CC6EA}" destId="{B72FD52D-5C7D-4515-9316-602A4CE8FC5D}" srcOrd="0" destOrd="0" presId="urn:microsoft.com/office/officeart/2005/8/layout/vList2"/>
    <dgm:cxn modelId="{C4464344-FE24-4059-AFEA-9EDA79D25465}" srcId="{290B8C95-E436-491B-9080-F31DD2E6AB9B}" destId="{225FBF24-D9E5-47D9-80DD-B45E7915CAE9}" srcOrd="0" destOrd="0" parTransId="{155FFE2A-C9CA-4AF3-902F-A57463F72F9A}" sibTransId="{FCCF81D5-6FF1-4FB5-BD70-144861CE64FE}"/>
    <dgm:cxn modelId="{A0BBF147-27CA-43C3-8C2D-5E52E5C35C9F}" type="presOf" srcId="{225FBF24-D9E5-47D9-80DD-B45E7915CAE9}" destId="{44EEC0AF-7388-47D7-8706-7BF2DD16D1D7}" srcOrd="0" destOrd="0" presId="urn:microsoft.com/office/officeart/2005/8/layout/vList2"/>
    <dgm:cxn modelId="{52565667-B0B0-4ED5-8EB0-70023D8F739E}" srcId="{290B8C95-E436-491B-9080-F31DD2E6AB9B}" destId="{0DCE29BC-31E4-43FD-AD12-3CA72A5645B7}" srcOrd="1" destOrd="0" parTransId="{25D83E15-94DB-4633-9C95-F6CB7C08E814}" sibTransId="{535B3E8D-61F4-4B21-84BB-D6420F5834A5}"/>
    <dgm:cxn modelId="{1E015767-094C-4C59-A0F6-4672C282DA30}" type="presOf" srcId="{0DCE29BC-31E4-43FD-AD12-3CA72A5645B7}" destId="{85D21F1C-BC9B-4C3E-87B0-5B1460AE442B}" srcOrd="0" destOrd="0" presId="urn:microsoft.com/office/officeart/2005/8/layout/vList2"/>
    <dgm:cxn modelId="{F78C176A-5AFC-44E4-8F26-50765922D4DB}" srcId="{290B8C95-E436-491B-9080-F31DD2E6AB9B}" destId="{6615BB26-F90B-4FDD-A129-0404977A36B4}" srcOrd="3" destOrd="0" parTransId="{59112577-DDC7-4BA7-BBB3-14201F29E82A}" sibTransId="{A028B1A7-2894-4BC0-A095-B49E4E9D01BE}"/>
    <dgm:cxn modelId="{F0605378-6E40-4B92-9F50-005093E94FC7}" srcId="{290B8C95-E436-491B-9080-F31DD2E6AB9B}" destId="{81BCC903-1092-4AED-A569-E3FCDB1CEAC9}" srcOrd="5" destOrd="0" parTransId="{59C4D860-8FAC-406D-8C29-2CBD8886CB4C}" sibTransId="{46E29814-E2B2-459B-BEB4-3ED531ACAB46}"/>
    <dgm:cxn modelId="{9FEA158E-28C8-40EE-B0DF-AEFF36B51899}" type="presOf" srcId="{290B8C95-E436-491B-9080-F31DD2E6AB9B}" destId="{945DFE81-8B25-4FF2-93B6-6F7716B07E3F}" srcOrd="0" destOrd="0" presId="urn:microsoft.com/office/officeart/2005/8/layout/vList2"/>
    <dgm:cxn modelId="{E6846F8F-1F12-47ED-AF65-32AD5C6EDCE9}" type="presOf" srcId="{4E52CAAE-DFE9-4EEC-B8D2-D6BA657CE6B8}" destId="{128125BE-90DB-4302-873E-00402A4A1BE7}" srcOrd="0" destOrd="0" presId="urn:microsoft.com/office/officeart/2005/8/layout/vList2"/>
    <dgm:cxn modelId="{77CC8494-3F12-419F-AEF3-B9071863052B}" type="presOf" srcId="{81BCC903-1092-4AED-A569-E3FCDB1CEAC9}" destId="{94F44230-CDA4-4D15-97BB-BDA5C77AF20B}" srcOrd="0" destOrd="0" presId="urn:microsoft.com/office/officeart/2005/8/layout/vList2"/>
    <dgm:cxn modelId="{FBA11FA7-C46B-449F-B19E-614550465EB6}" type="presOf" srcId="{6615BB26-F90B-4FDD-A129-0404977A36B4}" destId="{796B485E-32F2-4C41-9FFA-D06259738064}" srcOrd="0" destOrd="0" presId="urn:microsoft.com/office/officeart/2005/8/layout/vList2"/>
    <dgm:cxn modelId="{818C9ABB-903C-4CB5-9C54-0F7B4FECE7FC}" srcId="{290B8C95-E436-491B-9080-F31DD2E6AB9B}" destId="{4E52CAAE-DFE9-4EEC-B8D2-D6BA657CE6B8}" srcOrd="2" destOrd="0" parTransId="{AB2901FA-322E-4D6C-901C-BC115EB5659C}" sibTransId="{A9F83152-4DBA-4BAA-B6D6-A5C81F5EB1D5}"/>
    <dgm:cxn modelId="{1E2D10F3-E78D-4E70-B986-B76F20C694A2}" srcId="{290B8C95-E436-491B-9080-F31DD2E6AB9B}" destId="{E91824D2-98C5-48F2-93F6-6BC4948CC6EA}" srcOrd="4" destOrd="0" parTransId="{F312A141-87DE-42D6-910D-A9642F2839EC}" sibTransId="{ECFA5CF0-1B83-40CE-8FEC-31185E5DC366}"/>
    <dgm:cxn modelId="{88B67DC5-D933-426C-8BBC-B894B793CA3E}" type="presParOf" srcId="{945DFE81-8B25-4FF2-93B6-6F7716B07E3F}" destId="{44EEC0AF-7388-47D7-8706-7BF2DD16D1D7}" srcOrd="0" destOrd="0" presId="urn:microsoft.com/office/officeart/2005/8/layout/vList2"/>
    <dgm:cxn modelId="{DEF1118B-C3F6-4BB6-A2FE-C84131D1EB59}" type="presParOf" srcId="{945DFE81-8B25-4FF2-93B6-6F7716B07E3F}" destId="{23BEBCF6-2817-41C1-A501-47D820864BEA}" srcOrd="1" destOrd="0" presId="urn:microsoft.com/office/officeart/2005/8/layout/vList2"/>
    <dgm:cxn modelId="{D05E6438-AFF9-4580-927E-9F4C01553732}" type="presParOf" srcId="{945DFE81-8B25-4FF2-93B6-6F7716B07E3F}" destId="{85D21F1C-BC9B-4C3E-87B0-5B1460AE442B}" srcOrd="2" destOrd="0" presId="urn:microsoft.com/office/officeart/2005/8/layout/vList2"/>
    <dgm:cxn modelId="{B6170755-3EBF-48A4-A1BF-3F3A1F45AF96}" type="presParOf" srcId="{945DFE81-8B25-4FF2-93B6-6F7716B07E3F}" destId="{F20D952D-BD93-4560-A630-4EEDAD858443}" srcOrd="3" destOrd="0" presId="urn:microsoft.com/office/officeart/2005/8/layout/vList2"/>
    <dgm:cxn modelId="{3B786935-1F12-4081-8D41-FFDEAC657A4B}" type="presParOf" srcId="{945DFE81-8B25-4FF2-93B6-6F7716B07E3F}" destId="{128125BE-90DB-4302-873E-00402A4A1BE7}" srcOrd="4" destOrd="0" presId="urn:microsoft.com/office/officeart/2005/8/layout/vList2"/>
    <dgm:cxn modelId="{50CB9DC6-F056-4F28-B7BE-51410C5B7CF5}" type="presParOf" srcId="{945DFE81-8B25-4FF2-93B6-6F7716B07E3F}" destId="{75E3AAC7-3C7B-48F1-8505-5B30436D4DDF}" srcOrd="5" destOrd="0" presId="urn:microsoft.com/office/officeart/2005/8/layout/vList2"/>
    <dgm:cxn modelId="{DC77197C-D5FE-4CE2-B8B1-55C2FAAF977F}" type="presParOf" srcId="{945DFE81-8B25-4FF2-93B6-6F7716B07E3F}" destId="{796B485E-32F2-4C41-9FFA-D06259738064}" srcOrd="6" destOrd="0" presId="urn:microsoft.com/office/officeart/2005/8/layout/vList2"/>
    <dgm:cxn modelId="{6E2EFD78-AE3F-422E-ADB2-F48696F4F073}" type="presParOf" srcId="{945DFE81-8B25-4FF2-93B6-6F7716B07E3F}" destId="{79FF577E-5184-4D5D-830C-568FAC6DA31B}" srcOrd="7" destOrd="0" presId="urn:microsoft.com/office/officeart/2005/8/layout/vList2"/>
    <dgm:cxn modelId="{151E95E3-2001-4F62-88CE-C158E9A9D3E4}" type="presParOf" srcId="{945DFE81-8B25-4FF2-93B6-6F7716B07E3F}" destId="{B72FD52D-5C7D-4515-9316-602A4CE8FC5D}" srcOrd="8" destOrd="0" presId="urn:microsoft.com/office/officeart/2005/8/layout/vList2"/>
    <dgm:cxn modelId="{B67FE975-4521-496E-8952-4ADDCDF5B094}" type="presParOf" srcId="{945DFE81-8B25-4FF2-93B6-6F7716B07E3F}" destId="{61EB1069-F4DB-4565-9861-C924FD84292F}" srcOrd="9" destOrd="0" presId="urn:microsoft.com/office/officeart/2005/8/layout/vList2"/>
    <dgm:cxn modelId="{CF7FB3C2-DE7B-4B9D-B5C7-083E5D9CE52F}" type="presParOf" srcId="{945DFE81-8B25-4FF2-93B6-6F7716B07E3F}" destId="{94F44230-CDA4-4D15-97BB-BDA5C77AF20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9E5495-AC0C-47BE-A13E-4000F97129AE}">
      <dsp:nvSpPr>
        <dsp:cNvPr id="0" name=""/>
        <dsp:cNvSpPr/>
      </dsp:nvSpPr>
      <dsp:spPr>
        <a:xfrm>
          <a:off x="0" y="80973"/>
          <a:ext cx="5330825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/>
            <a:t>2</a:t>
          </a:r>
          <a:r>
            <a:rPr lang="fr-CA" sz="2200" kern="1200" baseline="30000" dirty="0"/>
            <a:t>nd</a:t>
          </a:r>
          <a:r>
            <a:rPr lang="fr-CA" sz="2200" kern="1200" dirty="0"/>
            <a:t> </a:t>
          </a:r>
          <a:r>
            <a:rPr lang="fr-CA" sz="2200" kern="1200" dirty="0" err="1"/>
            <a:t>largest</a:t>
          </a:r>
          <a:r>
            <a:rPr lang="fr-CA" sz="2200" kern="1200" dirty="0"/>
            <a:t> city of Canada (Population of 4.2 million)</a:t>
          </a:r>
        </a:p>
      </dsp:txBody>
      <dsp:txXfrm>
        <a:off x="41465" y="122438"/>
        <a:ext cx="5247895" cy="766490"/>
      </dsp:txXfrm>
    </dsp:sp>
    <dsp:sp modelId="{F955BF92-66DD-45F4-ADCB-70B4D963AEC1}">
      <dsp:nvSpPr>
        <dsp:cNvPr id="0" name=""/>
        <dsp:cNvSpPr/>
      </dsp:nvSpPr>
      <dsp:spPr>
        <a:xfrm>
          <a:off x="0" y="993753"/>
          <a:ext cx="5330825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 err="1"/>
            <a:t>Affordable</a:t>
          </a:r>
          <a:r>
            <a:rPr lang="fr-CA" sz="2200" kern="1200" dirty="0"/>
            <a:t> city </a:t>
          </a:r>
          <a:r>
            <a:rPr lang="fr-CA" sz="2200" kern="1200" dirty="0" err="1"/>
            <a:t>with</a:t>
          </a:r>
          <a:r>
            <a:rPr lang="fr-CA" sz="2200" kern="1200" dirty="0"/>
            <a:t> vibrant </a:t>
          </a:r>
          <a:r>
            <a:rPr lang="fr-CA" sz="2200" kern="1200" dirty="0" err="1"/>
            <a:t>atmosphere</a:t>
          </a:r>
          <a:endParaRPr lang="fr-CA" sz="2200" kern="1200" dirty="0"/>
        </a:p>
      </dsp:txBody>
      <dsp:txXfrm>
        <a:off x="41465" y="1035218"/>
        <a:ext cx="5247895" cy="766490"/>
      </dsp:txXfrm>
    </dsp:sp>
    <dsp:sp modelId="{2F08E792-E4FA-4659-B3D3-CDED18E78D4D}">
      <dsp:nvSpPr>
        <dsp:cNvPr id="0" name=""/>
        <dsp:cNvSpPr/>
      </dsp:nvSpPr>
      <dsp:spPr>
        <a:xfrm>
          <a:off x="0" y="1906533"/>
          <a:ext cx="5330825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 err="1"/>
            <a:t>Within</a:t>
          </a:r>
          <a:r>
            <a:rPr lang="fr-CA" sz="2200" kern="1200" dirty="0"/>
            <a:t> 2-hour flight or drive </a:t>
          </a:r>
          <a:r>
            <a:rPr lang="fr-CA" sz="2200" kern="1200" dirty="0" err="1"/>
            <a:t>from</a:t>
          </a:r>
          <a:r>
            <a:rPr lang="fr-CA" sz="2200" kern="1200" dirty="0"/>
            <a:t> 90 million people</a:t>
          </a:r>
        </a:p>
      </dsp:txBody>
      <dsp:txXfrm>
        <a:off x="41465" y="1947998"/>
        <a:ext cx="5247895" cy="766490"/>
      </dsp:txXfrm>
    </dsp:sp>
    <dsp:sp modelId="{90A39712-DD19-454A-98E3-C856E54AB8BB}">
      <dsp:nvSpPr>
        <dsp:cNvPr id="0" name=""/>
        <dsp:cNvSpPr/>
      </dsp:nvSpPr>
      <dsp:spPr>
        <a:xfrm>
          <a:off x="0" y="2819314"/>
          <a:ext cx="5330825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err="1"/>
            <a:t>Canada’s</a:t>
          </a:r>
          <a:r>
            <a:rPr lang="fr-CA" sz="2200" kern="1200"/>
            <a:t> </a:t>
          </a:r>
          <a:r>
            <a:rPr lang="fr-CA" sz="2200" kern="1200" err="1"/>
            <a:t>university</a:t>
          </a:r>
          <a:r>
            <a:rPr lang="fr-CA" sz="2200" kern="1200"/>
            <a:t> capital</a:t>
          </a:r>
        </a:p>
      </dsp:txBody>
      <dsp:txXfrm>
        <a:off x="41465" y="2860779"/>
        <a:ext cx="5247895" cy="766490"/>
      </dsp:txXfrm>
    </dsp:sp>
    <dsp:sp modelId="{B4055293-A23E-4EE5-9CA5-98C6ECCA3CD9}">
      <dsp:nvSpPr>
        <dsp:cNvPr id="0" name=""/>
        <dsp:cNvSpPr/>
      </dsp:nvSpPr>
      <dsp:spPr>
        <a:xfrm>
          <a:off x="0" y="3732094"/>
          <a:ext cx="5330825" cy="849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 err="1"/>
            <a:t>Canada’s</a:t>
          </a:r>
          <a:r>
            <a:rPr lang="fr-CA" sz="2200" kern="1200" dirty="0"/>
            <a:t> R&amp;D capital</a:t>
          </a:r>
        </a:p>
      </dsp:txBody>
      <dsp:txXfrm>
        <a:off x="41465" y="3773559"/>
        <a:ext cx="5247895" cy="7664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4449F-9499-4343-B1F7-94599B59DCA3}">
      <dsp:nvSpPr>
        <dsp:cNvPr id="0" name=""/>
        <dsp:cNvSpPr/>
      </dsp:nvSpPr>
      <dsp:spPr>
        <a:xfrm>
          <a:off x="1207961" y="2273"/>
          <a:ext cx="2193481" cy="163738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Condensed matter spectroscopy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Quantum optics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Metamaterials and </a:t>
          </a:r>
          <a:r>
            <a:rPr lang="en-US" sz="1300" kern="1200" dirty="0" err="1"/>
            <a:t>plasmonics</a:t>
          </a:r>
          <a:endParaRPr lang="en-US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Near-field techniques and microscopy</a:t>
          </a:r>
        </a:p>
      </dsp:txBody>
      <dsp:txXfrm>
        <a:off x="1246327" y="40639"/>
        <a:ext cx="2116749" cy="1599021"/>
      </dsp:txXfrm>
    </dsp:sp>
    <dsp:sp modelId="{61C0B8B0-AE95-7747-A819-097EDBF6116C}">
      <dsp:nvSpPr>
        <dsp:cNvPr id="0" name=""/>
        <dsp:cNvSpPr/>
      </dsp:nvSpPr>
      <dsp:spPr>
        <a:xfrm>
          <a:off x="1207961" y="1639661"/>
          <a:ext cx="2193481" cy="704076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Material science</a:t>
          </a:r>
        </a:p>
      </dsp:txBody>
      <dsp:txXfrm>
        <a:off x="1207961" y="1639661"/>
        <a:ext cx="1544705" cy="704076"/>
      </dsp:txXfrm>
    </dsp:sp>
    <dsp:sp modelId="{50CF216A-C490-E640-A8F0-768665D1919D}">
      <dsp:nvSpPr>
        <dsp:cNvPr id="0" name=""/>
        <dsp:cNvSpPr/>
      </dsp:nvSpPr>
      <dsp:spPr>
        <a:xfrm>
          <a:off x="2814716" y="1751497"/>
          <a:ext cx="767718" cy="767718"/>
        </a:xfrm>
        <a:prstGeom prst="ellipse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E26E1C-085B-A84D-B038-5D09E8D10480}">
      <dsp:nvSpPr>
        <dsp:cNvPr id="0" name=""/>
        <dsp:cNvSpPr/>
      </dsp:nvSpPr>
      <dsp:spPr>
        <a:xfrm>
          <a:off x="3772632" y="2273"/>
          <a:ext cx="2193481" cy="163738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Free electron lasers and synchrotron radiation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High field and Nonlinear THz Interactions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THz interactions with gaseous media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THz plasma interactions</a:t>
          </a:r>
        </a:p>
      </dsp:txBody>
      <dsp:txXfrm>
        <a:off x="3810998" y="40639"/>
        <a:ext cx="2116749" cy="1599021"/>
      </dsp:txXfrm>
    </dsp:sp>
    <dsp:sp modelId="{D35CEDDA-2D52-344A-A2C1-1A8F011902F6}">
      <dsp:nvSpPr>
        <dsp:cNvPr id="0" name=""/>
        <dsp:cNvSpPr/>
      </dsp:nvSpPr>
      <dsp:spPr>
        <a:xfrm>
          <a:off x="3772632" y="1639661"/>
          <a:ext cx="2193481" cy="704076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THz Multi-Physics</a:t>
          </a:r>
        </a:p>
      </dsp:txBody>
      <dsp:txXfrm>
        <a:off x="3772632" y="1639661"/>
        <a:ext cx="1544705" cy="704076"/>
      </dsp:txXfrm>
    </dsp:sp>
    <dsp:sp modelId="{E49F3BEE-34B0-A240-B5F2-A8BDA254D7A1}">
      <dsp:nvSpPr>
        <dsp:cNvPr id="0" name=""/>
        <dsp:cNvSpPr/>
      </dsp:nvSpPr>
      <dsp:spPr>
        <a:xfrm>
          <a:off x="5379388" y="1751497"/>
          <a:ext cx="767718" cy="767718"/>
        </a:xfrm>
        <a:prstGeom prst="ellipse">
          <a:avLst/>
        </a:prstGeom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B9229E-5B65-8A4D-B1DF-409CB5469B0F}">
      <dsp:nvSpPr>
        <dsp:cNvPr id="0" name=""/>
        <dsp:cNvSpPr/>
      </dsp:nvSpPr>
      <dsp:spPr>
        <a:xfrm>
          <a:off x="1207961" y="2899451"/>
          <a:ext cx="2193481" cy="163738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Electronic sources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Laser driven sources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Gyro-oscillators and amplifiers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Nanoscale and quantum devices</a:t>
          </a:r>
        </a:p>
      </dsp:txBody>
      <dsp:txXfrm>
        <a:off x="1246327" y="2937817"/>
        <a:ext cx="2116749" cy="1599021"/>
      </dsp:txXfrm>
    </dsp:sp>
    <dsp:sp modelId="{9F181D68-26CE-A34A-83DC-560A5561D680}">
      <dsp:nvSpPr>
        <dsp:cNvPr id="0" name=""/>
        <dsp:cNvSpPr/>
      </dsp:nvSpPr>
      <dsp:spPr>
        <a:xfrm>
          <a:off x="1207961" y="4536838"/>
          <a:ext cx="2193481" cy="704076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Sources and Detectors</a:t>
          </a:r>
        </a:p>
      </dsp:txBody>
      <dsp:txXfrm>
        <a:off x="1207961" y="4536838"/>
        <a:ext cx="1544705" cy="704076"/>
      </dsp:txXfrm>
    </dsp:sp>
    <dsp:sp modelId="{A72A413C-5103-DF4B-804E-CAED68D895C7}">
      <dsp:nvSpPr>
        <dsp:cNvPr id="0" name=""/>
        <dsp:cNvSpPr/>
      </dsp:nvSpPr>
      <dsp:spPr>
        <a:xfrm>
          <a:off x="2814716" y="4648674"/>
          <a:ext cx="767718" cy="767718"/>
        </a:xfrm>
        <a:prstGeom prst="ellipse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E36A0-E258-BB41-BF59-0900777D208D}">
      <dsp:nvSpPr>
        <dsp:cNvPr id="0" name=""/>
        <dsp:cNvSpPr/>
      </dsp:nvSpPr>
      <dsp:spPr>
        <a:xfrm>
          <a:off x="3772632" y="2899451"/>
          <a:ext cx="2193481" cy="163738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49530" rIns="16510" bIns="16510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Imaging and remote sensing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Metrology and radar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Biology and medical diagnostics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Astronomy and atmospheric measurement</a:t>
          </a:r>
        </a:p>
      </dsp:txBody>
      <dsp:txXfrm>
        <a:off x="3810998" y="2937817"/>
        <a:ext cx="2116749" cy="1599021"/>
      </dsp:txXfrm>
    </dsp:sp>
    <dsp:sp modelId="{CD37243F-23BC-0549-92BA-03C825D4D48D}">
      <dsp:nvSpPr>
        <dsp:cNvPr id="0" name=""/>
        <dsp:cNvSpPr/>
      </dsp:nvSpPr>
      <dsp:spPr>
        <a:xfrm>
          <a:off x="3772632" y="4536838"/>
          <a:ext cx="2193481" cy="704076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Applications and Devices</a:t>
          </a:r>
        </a:p>
      </dsp:txBody>
      <dsp:txXfrm>
        <a:off x="3772632" y="4536838"/>
        <a:ext cx="1544705" cy="704076"/>
      </dsp:txXfrm>
    </dsp:sp>
    <dsp:sp modelId="{1D3C70EB-DAFF-9B48-A7B0-9904E0AC2BB8}">
      <dsp:nvSpPr>
        <dsp:cNvPr id="0" name=""/>
        <dsp:cNvSpPr/>
      </dsp:nvSpPr>
      <dsp:spPr>
        <a:xfrm>
          <a:off x="5379388" y="4648674"/>
          <a:ext cx="767718" cy="767718"/>
        </a:xfrm>
        <a:prstGeom prst="ellipse">
          <a:avLst/>
        </a:prstGeom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EEC0AF-7388-47D7-8706-7BF2DD16D1D7}">
      <dsp:nvSpPr>
        <dsp:cNvPr id="0" name=""/>
        <dsp:cNvSpPr/>
      </dsp:nvSpPr>
      <dsp:spPr>
        <a:xfrm>
          <a:off x="0" y="27019"/>
          <a:ext cx="5368925" cy="722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 err="1"/>
            <a:t>Strongest</a:t>
          </a:r>
          <a:r>
            <a:rPr lang="fr-CA" sz="1900" kern="1200"/>
            <a:t> </a:t>
          </a:r>
          <a:r>
            <a:rPr lang="fr-CA" sz="1900" kern="1200" err="1"/>
            <a:t>economic</a:t>
          </a:r>
          <a:r>
            <a:rPr lang="fr-CA" sz="1900" kern="1200"/>
            <a:t> </a:t>
          </a:r>
          <a:r>
            <a:rPr lang="fr-CA" sz="1900" kern="1200" err="1"/>
            <a:t>growth</a:t>
          </a:r>
          <a:r>
            <a:rPr lang="fr-CA" sz="1900" kern="1200"/>
            <a:t> in Canada</a:t>
          </a:r>
        </a:p>
      </dsp:txBody>
      <dsp:txXfrm>
        <a:off x="35268" y="62287"/>
        <a:ext cx="5298389" cy="651938"/>
      </dsp:txXfrm>
    </dsp:sp>
    <dsp:sp modelId="{85D21F1C-BC9B-4C3E-87B0-5B1460AE442B}">
      <dsp:nvSpPr>
        <dsp:cNvPr id="0" name=""/>
        <dsp:cNvSpPr/>
      </dsp:nvSpPr>
      <dsp:spPr>
        <a:xfrm>
          <a:off x="0" y="804214"/>
          <a:ext cx="5368925" cy="722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/>
            <a:t>Most </a:t>
          </a:r>
          <a:r>
            <a:rPr lang="fr-CA" sz="1900" kern="1200" err="1"/>
            <a:t>reputable</a:t>
          </a:r>
          <a:r>
            <a:rPr lang="fr-CA" sz="1900" kern="1200"/>
            <a:t> city in the </a:t>
          </a:r>
          <a:r>
            <a:rPr lang="fr-CA" sz="1900" kern="1200" err="1"/>
            <a:t>Americas</a:t>
          </a:r>
          <a:endParaRPr lang="fr-CA" sz="1900" kern="1200"/>
        </a:p>
      </dsp:txBody>
      <dsp:txXfrm>
        <a:off x="35268" y="839482"/>
        <a:ext cx="5298389" cy="651938"/>
      </dsp:txXfrm>
    </dsp:sp>
    <dsp:sp modelId="{128125BE-90DB-4302-873E-00402A4A1BE7}">
      <dsp:nvSpPr>
        <dsp:cNvPr id="0" name=""/>
        <dsp:cNvSpPr/>
      </dsp:nvSpPr>
      <dsp:spPr>
        <a:xfrm>
          <a:off x="0" y="1581409"/>
          <a:ext cx="5368925" cy="722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/>
            <a:t>Most </a:t>
          </a:r>
          <a:r>
            <a:rPr lang="fr-CA" sz="1900" kern="1200" err="1"/>
            <a:t>affordable</a:t>
          </a:r>
          <a:r>
            <a:rPr lang="fr-CA" sz="1900" kern="1200"/>
            <a:t> city in Canada and the U.S.</a:t>
          </a:r>
        </a:p>
      </dsp:txBody>
      <dsp:txXfrm>
        <a:off x="35268" y="1616677"/>
        <a:ext cx="5298389" cy="651938"/>
      </dsp:txXfrm>
    </dsp:sp>
    <dsp:sp modelId="{796B485E-32F2-4C41-9FFA-D06259738064}">
      <dsp:nvSpPr>
        <dsp:cNvPr id="0" name=""/>
        <dsp:cNvSpPr/>
      </dsp:nvSpPr>
      <dsp:spPr>
        <a:xfrm>
          <a:off x="0" y="2358604"/>
          <a:ext cx="5368925" cy="722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/>
            <a:t>Second-best city in the world for </a:t>
          </a:r>
          <a:r>
            <a:rPr lang="fr-CA" sz="1900" kern="1200" err="1"/>
            <a:t>millenials</a:t>
          </a:r>
          <a:endParaRPr lang="fr-CA" sz="1900" kern="1200"/>
        </a:p>
      </dsp:txBody>
      <dsp:txXfrm>
        <a:off x="35268" y="2393872"/>
        <a:ext cx="5298389" cy="651938"/>
      </dsp:txXfrm>
    </dsp:sp>
    <dsp:sp modelId="{B72FD52D-5C7D-4515-9316-602A4CE8FC5D}">
      <dsp:nvSpPr>
        <dsp:cNvPr id="0" name=""/>
        <dsp:cNvSpPr/>
      </dsp:nvSpPr>
      <dsp:spPr>
        <a:xfrm>
          <a:off x="0" y="3135799"/>
          <a:ext cx="5368925" cy="722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 err="1"/>
            <a:t>Safest</a:t>
          </a:r>
          <a:r>
            <a:rPr lang="fr-CA" sz="1900" kern="1200"/>
            <a:t> city in Canada and the U.S.</a:t>
          </a:r>
        </a:p>
      </dsp:txBody>
      <dsp:txXfrm>
        <a:off x="35268" y="3171067"/>
        <a:ext cx="5298389" cy="651938"/>
      </dsp:txXfrm>
    </dsp:sp>
    <dsp:sp modelId="{94F44230-CDA4-4D15-97BB-BDA5C77AF20B}">
      <dsp:nvSpPr>
        <dsp:cNvPr id="0" name=""/>
        <dsp:cNvSpPr/>
      </dsp:nvSpPr>
      <dsp:spPr>
        <a:xfrm>
          <a:off x="0" y="3912994"/>
          <a:ext cx="5368925" cy="722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900" kern="1200"/>
            <a:t>Best </a:t>
          </a:r>
          <a:r>
            <a:rPr lang="fr-CA" sz="1900" kern="1200" err="1"/>
            <a:t>student</a:t>
          </a:r>
          <a:r>
            <a:rPr lang="fr-CA" sz="1900" kern="1200"/>
            <a:t> city in the </a:t>
          </a:r>
          <a:r>
            <a:rPr lang="fr-CA" sz="1900" kern="1200" err="1"/>
            <a:t>Americas</a:t>
          </a:r>
          <a:r>
            <a:rPr lang="fr-CA" sz="1900" kern="1200"/>
            <a:t> and 4th in the world</a:t>
          </a:r>
        </a:p>
      </dsp:txBody>
      <dsp:txXfrm>
        <a:off x="35268" y="3948262"/>
        <a:ext cx="5298389" cy="6519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31321-46CA-2845-9D12-E22C8603D23C}" type="datetimeFigureOut">
              <a:rPr lang="fr-FR" smtClean="0"/>
              <a:t>15/11/2020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0F381-6CFD-3A42-8FB7-9AFA3FF232A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61802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D9159-A7C9-624A-AC3E-25FEA6F4D1EF}" type="datetimeFigureOut">
              <a:rPr lang="fr-FR" smtClean="0"/>
              <a:t>15/11/2020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F310FB-D059-844D-BB42-9568DDA0F22A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51876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310FB-D059-844D-BB42-9568DDA0F22A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19766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ICCA – International </a:t>
            </a:r>
            <a:r>
              <a:rPr lang="fr-CA" dirty="0" err="1"/>
              <a:t>Congress</a:t>
            </a:r>
            <a:r>
              <a:rPr lang="fr-CA" dirty="0"/>
              <a:t> and Convention Association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310FB-D059-844D-BB42-9568DDA0F22A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9523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310FB-D059-844D-BB42-9568DDA0F22A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2542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310FB-D059-844D-BB42-9568DDA0F22A}" type="slidenum">
              <a:rPr lang="fr-CA" smtClean="0"/>
              <a:t>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0116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310FB-D059-844D-BB42-9568DDA0F22A}" type="slidenum">
              <a:rPr lang="fr-CA" smtClean="0"/>
              <a:t>10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519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Direct </a:t>
            </a:r>
            <a:r>
              <a:rPr lang="fr-CA" dirty="0" err="1"/>
              <a:t>flights</a:t>
            </a:r>
            <a:r>
              <a:rPr lang="fr-CA" dirty="0"/>
              <a:t> – 100 international, 29 US and 31 Canadian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310FB-D059-844D-BB42-9568DDA0F22A}" type="slidenum">
              <a:rPr lang="fr-CA" smtClean="0"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9155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F310FB-D059-844D-BB42-9568DDA0F22A}" type="slidenum">
              <a:rPr lang="fr-CA" smtClean="0"/>
              <a:t>26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14160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 - image à insé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0800" y="1522080"/>
            <a:ext cx="3291840" cy="164592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00900" y="3174940"/>
            <a:ext cx="2852928" cy="1938527"/>
          </a:xfrm>
        </p:spPr>
        <p:txBody>
          <a:bodyPr>
            <a:normAutofit/>
          </a:bodyPr>
          <a:lstStyle>
            <a:lvl1pPr marL="0" indent="0" algn="l">
              <a:buNone/>
              <a:defRPr sz="1600" b="0" cap="none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/>
              <a:t>Cliquez pour modifier le style des sous-titres du masque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2323190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 à insérer, titr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2729249"/>
            <a:ext cx="11318874" cy="1399502"/>
          </a:xfr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10000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simple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3365414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, titr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34264-Crédit FR © Susan Moss-EN Credit © Susan Moss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2729249"/>
            <a:ext cx="11318874" cy="1399502"/>
          </a:xfr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10000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simple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9" name="Parallélogramme 8"/>
          <p:cNvSpPr/>
          <p:nvPr userDrawn="1"/>
        </p:nvSpPr>
        <p:spPr>
          <a:xfrm>
            <a:off x="6133176" y="0"/>
            <a:ext cx="1308550" cy="2564904"/>
          </a:xfrm>
          <a:prstGeom prst="parallelogram">
            <a:avLst>
              <a:gd name="adj" fmla="val 80936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Parallélogramme 9"/>
          <p:cNvSpPr/>
          <p:nvPr userDrawn="1"/>
        </p:nvSpPr>
        <p:spPr>
          <a:xfrm flipH="1" flipV="1">
            <a:off x="4314747" y="4318000"/>
            <a:ext cx="1305288" cy="2540000"/>
          </a:xfrm>
          <a:prstGeom prst="parallelogram">
            <a:avLst>
              <a:gd name="adj" fmla="val 80936"/>
            </a:avLst>
          </a:prstGeom>
          <a:solidFill>
            <a:srgbClr val="E400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9364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 à insérer, titre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4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10000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6526959" y="0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0" name="Parallélogramme 9"/>
          <p:cNvSpPr/>
          <p:nvPr userDrawn="1"/>
        </p:nvSpPr>
        <p:spPr>
          <a:xfrm>
            <a:off x="4316995" y="5243485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4420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, titre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14264-Crédit FR © Adrien Williams-EN Credit © Adrien Williams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4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10000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10" name="Parallélogramme 9"/>
          <p:cNvSpPr/>
          <p:nvPr userDrawn="1"/>
        </p:nvSpPr>
        <p:spPr>
          <a:xfrm>
            <a:off x="6526959" y="0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Parallélogramme 10"/>
          <p:cNvSpPr/>
          <p:nvPr userDrawn="1"/>
        </p:nvSpPr>
        <p:spPr>
          <a:xfrm>
            <a:off x="4316995" y="5243485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08064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 à insérer,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4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100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5453392" y="5154813"/>
            <a:ext cx="6303631" cy="1211442"/>
          </a:xfrm>
        </p:spPr>
        <p:txBody>
          <a:bodyPr anchor="t"/>
          <a:lstStyle>
            <a:lvl1pPr marL="0" indent="0">
              <a:buNone/>
              <a:defRPr sz="2400" b="1" cap="none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713568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,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32188-Crédit FR © Tourisme Montréal - Madore - Daphné CARON-EN Credit © Tourisme Montréal - Madore - Daphné CARON.jpe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4" y="0"/>
            <a:ext cx="1218895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4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100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5453392" y="5149441"/>
            <a:ext cx="6303631" cy="1208371"/>
          </a:xfrm>
        </p:spPr>
        <p:txBody>
          <a:bodyPr anchor="t"/>
          <a:lstStyle>
            <a:lvl1pPr marL="0" indent="0">
              <a:buNone/>
              <a:defRPr sz="2400" b="1" cap="none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8" name="Parallélogramme 7"/>
          <p:cNvSpPr/>
          <p:nvPr userDrawn="1"/>
        </p:nvSpPr>
        <p:spPr>
          <a:xfrm>
            <a:off x="6526959" y="0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1" name="Parallélogramme 10"/>
          <p:cNvSpPr/>
          <p:nvPr userDrawn="1"/>
        </p:nvSpPr>
        <p:spPr>
          <a:xfrm>
            <a:off x="4316995" y="5243485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9370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 à insérer, numéro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1753829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, numéro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34917-Credit FR © Jaume Plensa, Courtoisie de Galerie Lelong &amp; Co. - Photo par Eva Blue%0A-EN Credit © Jaume Plensa, Courtesy Galerie Lelong &amp; Co. - Photo by Eva Blue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4"/>
          <a:stretch/>
        </p:blipFill>
        <p:spPr>
          <a:xfrm>
            <a:off x="-4604" y="-4572"/>
            <a:ext cx="12198032" cy="686714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10" name="Parallélogramme 9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206674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 à insérer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1755801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personne, chambre d’hôpital, pièce, intérieur&#10;&#10;Description générée automatiquement">
            <a:extLst>
              <a:ext uri="{FF2B5EF4-FFF2-40B4-BE49-F238E27FC236}">
                <a16:creationId xmlns:a16="http://schemas.microsoft.com/office/drawing/2014/main" id="{F515F2CC-CD2D-4BC8-96CF-942C1AEAF3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"/>
            <a:ext cx="12188825" cy="811152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246934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  12" descr="Bkg pont JC.jp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208" y="-9144"/>
            <a:ext cx="12207240" cy="6876288"/>
          </a:xfrm>
          <a:prstGeom prst="rect">
            <a:avLst/>
          </a:prstGeom>
        </p:spPr>
      </p:pic>
      <p:grpSp>
        <p:nvGrpSpPr>
          <p:cNvPr id="7" name="Grouper 6"/>
          <p:cNvGrpSpPr/>
          <p:nvPr userDrawn="1"/>
        </p:nvGrpSpPr>
        <p:grpSpPr>
          <a:xfrm>
            <a:off x="-263752" y="812800"/>
            <a:ext cx="4324552" cy="5222240"/>
            <a:chOff x="-263752" y="812800"/>
            <a:chExt cx="4324552" cy="5222240"/>
          </a:xfrm>
        </p:grpSpPr>
        <p:grpSp>
          <p:nvGrpSpPr>
            <p:cNvPr id="8" name="Grouper 7"/>
            <p:cNvGrpSpPr/>
            <p:nvPr/>
          </p:nvGrpSpPr>
          <p:grpSpPr>
            <a:xfrm>
              <a:off x="-263752" y="812800"/>
              <a:ext cx="4324552" cy="5222240"/>
              <a:chOff x="-263752" y="812800"/>
              <a:chExt cx="4324552" cy="522224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FBBF6F-27C5-41D4-8C06-647816A2E5CA}"/>
                  </a:ext>
                </a:extLst>
              </p:cNvPr>
              <p:cNvSpPr/>
              <p:nvPr/>
            </p:nvSpPr>
            <p:spPr>
              <a:xfrm flipH="1">
                <a:off x="0" y="812800"/>
                <a:ext cx="4060800" cy="5222240"/>
              </a:xfrm>
              <a:prstGeom prst="rect">
                <a:avLst/>
              </a:prstGeom>
              <a:solidFill>
                <a:srgbClr val="E4002B"/>
              </a:solidFill>
              <a:ln>
                <a:noFill/>
              </a:ln>
              <a:effectLst>
                <a:outerShdw blurRad="127000" dist="38100" dir="2700000" sx="102000" sy="102000" algn="tl" rotWithShape="0">
                  <a:prstClr val="black">
                    <a:alpha val="4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11" name="Grouper 10"/>
              <p:cNvGrpSpPr/>
              <p:nvPr/>
            </p:nvGrpSpPr>
            <p:grpSpPr>
              <a:xfrm>
                <a:off x="-263752" y="812800"/>
                <a:ext cx="2117951" cy="4592170"/>
                <a:chOff x="-7337" y="-6413"/>
                <a:chExt cx="2466604" cy="5348127"/>
              </a:xfrm>
            </p:grpSpPr>
            <p:sp>
              <p:nvSpPr>
                <p:cNvPr id="13" name="Parallélogramme 12"/>
                <p:cNvSpPr/>
                <p:nvPr userDrawn="1"/>
              </p:nvSpPr>
              <p:spPr>
                <a:xfrm>
                  <a:off x="1882434" y="-6413"/>
                  <a:ext cx="576833" cy="840923"/>
                </a:xfrm>
                <a:prstGeom prst="parallelogram">
                  <a:avLst>
                    <a:gd name="adj" fmla="val 63485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  <p:sp>
              <p:nvSpPr>
                <p:cNvPr id="14" name="Parallélogramme 13"/>
                <p:cNvSpPr/>
                <p:nvPr userDrawn="1"/>
              </p:nvSpPr>
              <p:spPr>
                <a:xfrm>
                  <a:off x="-7337" y="2744580"/>
                  <a:ext cx="1276337" cy="2597134"/>
                </a:xfrm>
                <a:prstGeom prst="parallelogram">
                  <a:avLst>
                    <a:gd name="adj" fmla="val 84897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/>
                </a:p>
              </p:txBody>
            </p:sp>
          </p:grpSp>
        </p:grpSp>
        <p:pic>
          <p:nvPicPr>
            <p:cNvPr id="9" name="Image 8" descr="TM_logo_BLANC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54052" y="5589240"/>
              <a:ext cx="900866" cy="208199"/>
            </a:xfrm>
            <a:prstGeom prst="rect">
              <a:avLst/>
            </a:prstGeom>
          </p:spPr>
        </p:pic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0800" y="1522080"/>
            <a:ext cx="3291840" cy="164592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00900" y="3174940"/>
            <a:ext cx="2852928" cy="1938527"/>
          </a:xfrm>
        </p:spPr>
        <p:txBody>
          <a:bodyPr>
            <a:normAutofit/>
          </a:bodyPr>
          <a:lstStyle>
            <a:lvl1pPr marL="0" indent="0" algn="l">
              <a:buNone/>
              <a:defRPr sz="1600" b="0" cap="none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/>
              <a:t>Cliquez pour modifier le style des sous-titres du masque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3779783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intérieur, plafond, train&#10;&#10;Description générée automatiquement">
            <a:extLst>
              <a:ext uri="{FF2B5EF4-FFF2-40B4-BE49-F238E27FC236}">
                <a16:creationId xmlns:a16="http://schemas.microsoft.com/office/drawing/2014/main" id="{385FBE1A-E697-4EB6-8FCD-D0BF0743AD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961" y="-27621"/>
            <a:ext cx="12215785" cy="814385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3585874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extérieur, personne, éléphant&#10;&#10;Description générée automatiquement">
            <a:extLst>
              <a:ext uri="{FF2B5EF4-FFF2-40B4-BE49-F238E27FC236}">
                <a16:creationId xmlns:a16="http://schemas.microsoft.com/office/drawing/2014/main" id="{9532A758-519D-4787-9D0A-DD5A798734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04289"/>
            <a:ext cx="12188825" cy="81258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3176007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 descr="Une image contenant ciel, extérieur, volant, transport&#10;&#10;Description générée automatiquement">
            <a:extLst>
              <a:ext uri="{FF2B5EF4-FFF2-40B4-BE49-F238E27FC236}">
                <a16:creationId xmlns:a16="http://schemas.microsoft.com/office/drawing/2014/main" id="{97164987-70E7-47D8-B36B-C8FDD7F157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8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878" y="1"/>
            <a:ext cx="12248579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37478638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rrain&#10;&#10;Description générée automatiquement">
            <a:extLst>
              <a:ext uri="{FF2B5EF4-FFF2-40B4-BE49-F238E27FC236}">
                <a16:creationId xmlns:a16="http://schemas.microsoft.com/office/drawing/2014/main" id="{4456737F-BFCF-4114-8B0D-FDAF1A2083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6120" y="-215900"/>
            <a:ext cx="13098028" cy="873353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3273243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extérieur, bâtiment, vélo, route&#10;&#10;Description générée automatiquement">
            <a:extLst>
              <a:ext uri="{FF2B5EF4-FFF2-40B4-BE49-F238E27FC236}">
                <a16:creationId xmlns:a16="http://schemas.microsoft.com/office/drawing/2014/main" id="{63C0D62A-E1B1-49BB-A5AE-4735100810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26548" y="-2864369"/>
            <a:ext cx="13041920" cy="996620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2639683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14340-Crédit FR © Gérard Robert-EN Credit © Gérard Robert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39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500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6" y="1641692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0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trike="noStrike"/>
          </a:p>
        </p:txBody>
      </p:sp>
    </p:spTree>
    <p:extLst>
      <p:ext uri="{BB962C8B-B14F-4D97-AF65-F5344CB8AC3E}">
        <p14:creationId xmlns:p14="http://schemas.microsoft.com/office/powerpoint/2010/main" val="4040819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r 7"/>
          <p:cNvGrpSpPr/>
          <p:nvPr userDrawn="1"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9" name="Parallélogramme 8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0" name="Parallélogramme 9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6170" y="734914"/>
            <a:ext cx="6689930" cy="2172746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8000" b="1" cap="none">
                <a:solidFill>
                  <a:srgbClr val="FFFFFF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943" y="3218996"/>
            <a:ext cx="10058400" cy="2327901"/>
          </a:xfrm>
        </p:spPr>
        <p:txBody>
          <a:bodyPr anchor="t">
            <a:normAutofit/>
          </a:bodyPr>
          <a:lstStyle>
            <a:lvl1pPr marL="228600" indent="-228600">
              <a:spcBef>
                <a:spcPts val="1200"/>
              </a:spcBef>
              <a:buFont typeface="Lucida Grande"/>
              <a:buChar char="•"/>
              <a:defRPr sz="2400" b="0" cap="none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pic>
        <p:nvPicPr>
          <p:cNvPr id="7" name="Image 6" descr="TM_logo_BLAN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0" y="6395789"/>
            <a:ext cx="900866" cy="20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73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 à insérer dro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6170" y="734914"/>
            <a:ext cx="5577036" cy="2172746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8000" b="1" cap="none">
                <a:solidFill>
                  <a:srgbClr val="FFFFFF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943" y="3218996"/>
            <a:ext cx="4607263" cy="2327901"/>
          </a:xfrm>
        </p:spPr>
        <p:txBody>
          <a:bodyPr anchor="t">
            <a:normAutofit/>
          </a:bodyPr>
          <a:lstStyle>
            <a:lvl1pPr marL="228600" indent="-228600">
              <a:spcBef>
                <a:spcPts val="1200"/>
              </a:spcBef>
              <a:buFont typeface="Lucida Grande"/>
              <a:buChar char="•"/>
              <a:defRPr sz="2400" b="0" cap="none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Espace réservé pour une image  5"/>
          <p:cNvSpPr>
            <a:spLocks noGrp="1"/>
          </p:cNvSpPr>
          <p:nvPr>
            <p:ph type="pic" sz="quarter" idx="10"/>
          </p:nvPr>
        </p:nvSpPr>
        <p:spPr>
          <a:xfrm>
            <a:off x="6095317" y="-9144"/>
            <a:ext cx="6093508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endParaRPr lang="fr-CA"/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pic>
        <p:nvPicPr>
          <p:cNvPr id="11" name="Image 10" descr="TM_logo_BLANC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0" y="6395789"/>
            <a:ext cx="900866" cy="208199"/>
          </a:xfrm>
          <a:prstGeom prst="rect">
            <a:avLst/>
          </a:prstGeom>
        </p:spPr>
      </p:pic>
      <p:grpSp>
        <p:nvGrpSpPr>
          <p:cNvPr id="12" name="Grouper 11"/>
          <p:cNvGrpSpPr/>
          <p:nvPr userDrawn="1"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3" name="Parallélogramme 12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4" name="Parallélogramme 13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7969465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, visuel dro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sOpYWwsIFN0w6lw?= han Poulin-EN Credit © Tourisme Montréal, Stéphan Poulin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317" y="0"/>
            <a:ext cx="609350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6170" y="734914"/>
            <a:ext cx="5577036" cy="2172746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8000" b="1" cap="none">
                <a:solidFill>
                  <a:srgbClr val="FFFFFF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943" y="3218996"/>
            <a:ext cx="4607263" cy="2327901"/>
          </a:xfrm>
        </p:spPr>
        <p:txBody>
          <a:bodyPr anchor="t">
            <a:normAutofit/>
          </a:bodyPr>
          <a:lstStyle>
            <a:lvl1pPr marL="228600" indent="-228600">
              <a:spcBef>
                <a:spcPts val="1200"/>
              </a:spcBef>
              <a:buFont typeface="Lucida Grande"/>
              <a:buChar char="•"/>
              <a:defRPr sz="2400" b="0" cap="none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pic>
        <p:nvPicPr>
          <p:cNvPr id="8" name="Image 7" descr="TM_logo_BLANC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0" y="6395789"/>
            <a:ext cx="900866" cy="208199"/>
          </a:xfrm>
          <a:prstGeom prst="rect">
            <a:avLst/>
          </a:prstGeom>
        </p:spPr>
      </p:pic>
      <p:grpSp>
        <p:nvGrpSpPr>
          <p:cNvPr id="7" name="Grouper 6"/>
          <p:cNvGrpSpPr/>
          <p:nvPr userDrawn="1"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0" name="Parallélogramme 9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1" name="Parallélogramme 10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256075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et emph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‹#›</a:t>
            </a:fld>
            <a:endParaRPr lang="fr-CA"/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333772" y="968935"/>
            <a:ext cx="11430000" cy="492013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b="1" cap="none">
                <a:solidFill>
                  <a:srgbClr val="E4002B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b="1" cap="none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 cap="none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Lucida Grande"/>
              <a:buNone/>
              <a:defRPr sz="3600" b="1" cap="none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600" b="1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296160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2" y="404664"/>
            <a:ext cx="11423253" cy="606684"/>
          </a:xfrm>
        </p:spPr>
        <p:txBody>
          <a:bodyPr/>
          <a:lstStyle/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510155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sous-titre, énumé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2" y="404664"/>
            <a:ext cx="11423253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4185758" y="1996895"/>
            <a:ext cx="3243270" cy="4153414"/>
          </a:xfrm>
        </p:spPr>
        <p:txBody>
          <a:bodyPr/>
          <a:lstStyle>
            <a:lvl1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cap="none">
                <a:solidFill>
                  <a:schemeClr val="accent1"/>
                </a:solidFill>
              </a:defRPr>
            </a:lvl1pPr>
            <a:lvl2pPr marL="3175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3038" indent="-169863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313" indent="-171450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4"/>
          </p:nvPr>
        </p:nvSpPr>
        <p:spPr>
          <a:xfrm>
            <a:off x="8037744" y="1996895"/>
            <a:ext cx="3243270" cy="4153414"/>
          </a:xfrm>
        </p:spPr>
        <p:txBody>
          <a:bodyPr/>
          <a:lstStyle>
            <a:lvl1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cap="none">
                <a:solidFill>
                  <a:schemeClr val="accent1"/>
                </a:solidFill>
              </a:defRPr>
            </a:lvl1pPr>
            <a:lvl2pPr marL="3175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3038" indent="-169863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313" indent="-171450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5"/>
          </p:nvPr>
        </p:nvSpPr>
        <p:spPr>
          <a:xfrm>
            <a:off x="333772" y="1707440"/>
            <a:ext cx="3243270" cy="4442869"/>
          </a:xfr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 sz="1200" b="1" i="0" cap="all">
                <a:solidFill>
                  <a:schemeClr val="accent4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600" b="1" i="0" cap="none">
                <a:solidFill>
                  <a:schemeClr val="accent1"/>
                </a:solidFill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Lucida Grande"/>
              <a:buNone/>
              <a:defRPr sz="2600" b="1" i="0" cap="none">
                <a:solidFill>
                  <a:schemeClr val="accent1"/>
                </a:solidFill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600" b="1" i="0" cap="none">
                <a:solidFill>
                  <a:schemeClr val="accent1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487386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énumé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2" y="404664"/>
            <a:ext cx="11423253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7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4185758" y="1996895"/>
            <a:ext cx="3243270" cy="4153414"/>
          </a:xfrm>
        </p:spPr>
        <p:txBody>
          <a:bodyPr/>
          <a:lstStyle>
            <a:lvl1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cap="none">
                <a:solidFill>
                  <a:schemeClr val="accent1"/>
                </a:solidFill>
              </a:defRPr>
            </a:lvl1pPr>
            <a:lvl2pPr marL="3175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3038" indent="-169863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313" indent="-171450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4"/>
          </p:nvPr>
        </p:nvSpPr>
        <p:spPr>
          <a:xfrm>
            <a:off x="8037744" y="1996895"/>
            <a:ext cx="3243270" cy="4153414"/>
          </a:xfrm>
        </p:spPr>
        <p:txBody>
          <a:bodyPr/>
          <a:lstStyle>
            <a:lvl1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cap="none">
                <a:solidFill>
                  <a:schemeClr val="accent1"/>
                </a:solidFill>
              </a:defRPr>
            </a:lvl1pPr>
            <a:lvl2pPr marL="3175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3038" indent="-169863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313" indent="-171450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6"/>
          </p:nvPr>
        </p:nvSpPr>
        <p:spPr>
          <a:xfrm>
            <a:off x="333772" y="1996895"/>
            <a:ext cx="3243270" cy="4153414"/>
          </a:xfrm>
        </p:spPr>
        <p:txBody>
          <a:bodyPr/>
          <a:lstStyle>
            <a:lvl1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cap="none">
                <a:solidFill>
                  <a:schemeClr val="accent1"/>
                </a:solidFill>
              </a:defRPr>
            </a:lvl1pPr>
            <a:lvl2pPr marL="3175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3038" indent="-169863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313" indent="-171450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0509990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numétation, icô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5"/>
          </p:nvPr>
        </p:nvSpPr>
        <p:spPr>
          <a:xfrm>
            <a:off x="1508785" y="1168940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chemeClr val="tx1">
                    <a:lumMod val="75000"/>
                  </a:schemeClr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18" name="Espace réservé pour une image  17"/>
          <p:cNvSpPr>
            <a:spLocks noGrp="1"/>
          </p:cNvSpPr>
          <p:nvPr>
            <p:ph type="pic" sz="quarter" idx="21" hasCustomPrompt="1"/>
          </p:nvPr>
        </p:nvSpPr>
        <p:spPr>
          <a:xfrm>
            <a:off x="4265148" y="1265241"/>
            <a:ext cx="1047977" cy="1318740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9" name="Espace réservé pour une image  17"/>
          <p:cNvSpPr>
            <a:spLocks noGrp="1"/>
          </p:cNvSpPr>
          <p:nvPr>
            <p:ph type="pic" sz="quarter" idx="22" hasCustomPrompt="1"/>
          </p:nvPr>
        </p:nvSpPr>
        <p:spPr>
          <a:xfrm>
            <a:off x="8110636" y="1265241"/>
            <a:ext cx="1047977" cy="1318740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0" name="Espace réservé pour une image  17"/>
          <p:cNvSpPr>
            <a:spLocks noGrp="1"/>
          </p:cNvSpPr>
          <p:nvPr>
            <p:ph type="pic" sz="quarter" idx="23" hasCustomPrompt="1"/>
          </p:nvPr>
        </p:nvSpPr>
        <p:spPr>
          <a:xfrm>
            <a:off x="419660" y="1265241"/>
            <a:ext cx="1047977" cy="1318740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4" name="Espace réservé pour une image  17"/>
          <p:cNvSpPr>
            <a:spLocks noGrp="1"/>
          </p:cNvSpPr>
          <p:nvPr>
            <p:ph type="pic" sz="quarter" idx="27" hasCustomPrompt="1"/>
          </p:nvPr>
        </p:nvSpPr>
        <p:spPr>
          <a:xfrm>
            <a:off x="4265148" y="3723113"/>
            <a:ext cx="1047977" cy="1318740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5" name="Espace réservé pour une image  17"/>
          <p:cNvSpPr>
            <a:spLocks noGrp="1"/>
          </p:cNvSpPr>
          <p:nvPr>
            <p:ph type="pic" sz="quarter" idx="28" hasCustomPrompt="1"/>
          </p:nvPr>
        </p:nvSpPr>
        <p:spPr>
          <a:xfrm>
            <a:off x="8110636" y="3723113"/>
            <a:ext cx="1047977" cy="1318740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6" name="Espace réservé pour une image  17"/>
          <p:cNvSpPr>
            <a:spLocks noGrp="1"/>
          </p:cNvSpPr>
          <p:nvPr>
            <p:ph type="pic" sz="quarter" idx="29" hasCustomPrompt="1"/>
          </p:nvPr>
        </p:nvSpPr>
        <p:spPr>
          <a:xfrm>
            <a:off x="419660" y="3723113"/>
            <a:ext cx="1047977" cy="1318740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5" name="Espace réservé du texte 11"/>
          <p:cNvSpPr>
            <a:spLocks noGrp="1"/>
          </p:cNvSpPr>
          <p:nvPr>
            <p:ph type="body" sz="quarter" idx="30"/>
          </p:nvPr>
        </p:nvSpPr>
        <p:spPr>
          <a:xfrm>
            <a:off x="5353240" y="1168940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16" name="Espace réservé du texte 11"/>
          <p:cNvSpPr>
            <a:spLocks noGrp="1"/>
          </p:cNvSpPr>
          <p:nvPr>
            <p:ph type="body" sz="quarter" idx="31"/>
          </p:nvPr>
        </p:nvSpPr>
        <p:spPr>
          <a:xfrm>
            <a:off x="9197696" y="1168940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17" name="Espace réservé du texte 11"/>
          <p:cNvSpPr>
            <a:spLocks noGrp="1"/>
          </p:cNvSpPr>
          <p:nvPr>
            <p:ph type="body" sz="quarter" idx="32"/>
          </p:nvPr>
        </p:nvSpPr>
        <p:spPr>
          <a:xfrm>
            <a:off x="1508785" y="3626812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27" name="Espace réservé du texte 11"/>
          <p:cNvSpPr>
            <a:spLocks noGrp="1"/>
          </p:cNvSpPr>
          <p:nvPr>
            <p:ph type="body" sz="quarter" idx="33"/>
          </p:nvPr>
        </p:nvSpPr>
        <p:spPr>
          <a:xfrm>
            <a:off x="5353240" y="3626812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28" name="Espace réservé du texte 11"/>
          <p:cNvSpPr>
            <a:spLocks noGrp="1"/>
          </p:cNvSpPr>
          <p:nvPr>
            <p:ph type="body" sz="quarter" idx="34"/>
          </p:nvPr>
        </p:nvSpPr>
        <p:spPr>
          <a:xfrm>
            <a:off x="9197696" y="3626812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7010948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numétation, chif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6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86407" y="117674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3918502" y="117674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32" hasCustomPrompt="1"/>
          </p:nvPr>
        </p:nvSpPr>
        <p:spPr>
          <a:xfrm>
            <a:off x="7750596" y="117674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idx="36" hasCustomPrompt="1"/>
          </p:nvPr>
        </p:nvSpPr>
        <p:spPr>
          <a:xfrm>
            <a:off x="86407" y="363442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idx="37" hasCustomPrompt="1"/>
          </p:nvPr>
        </p:nvSpPr>
        <p:spPr>
          <a:xfrm>
            <a:off x="3918502" y="363442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38" hasCustomPrompt="1"/>
          </p:nvPr>
        </p:nvSpPr>
        <p:spPr>
          <a:xfrm>
            <a:off x="7750596" y="363442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Espace réservé du texte 11"/>
          <p:cNvSpPr>
            <a:spLocks noGrp="1"/>
          </p:cNvSpPr>
          <p:nvPr>
            <p:ph type="body" sz="quarter" idx="15"/>
          </p:nvPr>
        </p:nvSpPr>
        <p:spPr>
          <a:xfrm>
            <a:off x="1508785" y="1168940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chemeClr val="tx1">
                    <a:lumMod val="75000"/>
                  </a:schemeClr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24" name="Espace réservé du texte 11"/>
          <p:cNvSpPr>
            <a:spLocks noGrp="1"/>
          </p:cNvSpPr>
          <p:nvPr>
            <p:ph type="body" sz="quarter" idx="39"/>
          </p:nvPr>
        </p:nvSpPr>
        <p:spPr>
          <a:xfrm>
            <a:off x="5353240" y="1168940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25" name="Espace réservé du texte 11"/>
          <p:cNvSpPr>
            <a:spLocks noGrp="1"/>
          </p:cNvSpPr>
          <p:nvPr>
            <p:ph type="body" sz="quarter" idx="40"/>
          </p:nvPr>
        </p:nvSpPr>
        <p:spPr>
          <a:xfrm>
            <a:off x="9197696" y="1168940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26" name="Espace réservé du texte 11"/>
          <p:cNvSpPr>
            <a:spLocks noGrp="1"/>
          </p:cNvSpPr>
          <p:nvPr>
            <p:ph type="body" sz="quarter" idx="41"/>
          </p:nvPr>
        </p:nvSpPr>
        <p:spPr>
          <a:xfrm>
            <a:off x="1508785" y="3626812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28" name="Espace réservé du texte 11"/>
          <p:cNvSpPr>
            <a:spLocks noGrp="1"/>
          </p:cNvSpPr>
          <p:nvPr>
            <p:ph type="body" sz="quarter" idx="33"/>
          </p:nvPr>
        </p:nvSpPr>
        <p:spPr>
          <a:xfrm>
            <a:off x="5353240" y="3626812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29" name="Espace réservé du texte 11"/>
          <p:cNvSpPr>
            <a:spLocks noGrp="1"/>
          </p:cNvSpPr>
          <p:nvPr>
            <p:ph type="body" sz="quarter" idx="34"/>
          </p:nvPr>
        </p:nvSpPr>
        <p:spPr>
          <a:xfrm>
            <a:off x="9197696" y="3626812"/>
            <a:ext cx="2550976" cy="229389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i="0" cap="none">
                <a:solidFill>
                  <a:schemeClr val="accent1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2000" cap="none">
                <a:solidFill>
                  <a:srgbClr val="4D4846"/>
                </a:solidFill>
              </a:defRPr>
            </a:lvl3pPr>
            <a:lvl4pPr marL="3175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5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8628232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, icô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3" name="Espace réservé pour une image  17"/>
          <p:cNvSpPr>
            <a:spLocks noGrp="1"/>
          </p:cNvSpPr>
          <p:nvPr>
            <p:ph type="pic" sz="quarter" idx="23" hasCustomPrompt="1"/>
          </p:nvPr>
        </p:nvSpPr>
        <p:spPr>
          <a:xfrm>
            <a:off x="422217" y="1033358"/>
            <a:ext cx="1045420" cy="1315522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5" name="Espace réservé pour une image  17"/>
          <p:cNvSpPr>
            <a:spLocks noGrp="1"/>
          </p:cNvSpPr>
          <p:nvPr>
            <p:ph type="pic" sz="quarter" idx="25" hasCustomPrompt="1"/>
          </p:nvPr>
        </p:nvSpPr>
        <p:spPr>
          <a:xfrm>
            <a:off x="6037117" y="1033358"/>
            <a:ext cx="1045420" cy="1315522"/>
          </a:xfrm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6"/>
          </p:nvPr>
        </p:nvSpPr>
        <p:spPr>
          <a:xfrm>
            <a:off x="1508785" y="953815"/>
            <a:ext cx="3968496" cy="489204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 sz="1200" b="1" cap="all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cap="none">
                <a:solidFill>
                  <a:srgbClr val="E4002B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None/>
              <a:defRPr sz="2200" cap="none">
                <a:solidFill>
                  <a:srgbClr val="4D4846"/>
                </a:solidFill>
              </a:defRPr>
            </a:lvl3pPr>
            <a:lvl4pPr marL="0" indent="0">
              <a:spcBef>
                <a:spcPts val="900"/>
              </a:spcBef>
              <a:spcAft>
                <a:spcPts val="0"/>
              </a:spcAft>
              <a:buFont typeface="Lucida Grande"/>
              <a:buNone/>
              <a:defRPr sz="1200" cap="none">
                <a:solidFill>
                  <a:srgbClr val="4D4846"/>
                </a:solidFill>
              </a:defRPr>
            </a:lvl4pPr>
            <a:lvl5pPr marL="169863" indent="-169863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28"/>
          </p:nvPr>
        </p:nvSpPr>
        <p:spPr>
          <a:xfrm>
            <a:off x="7123684" y="953815"/>
            <a:ext cx="3968496" cy="4892040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 sz="1200" b="1" cap="all">
                <a:solidFill>
                  <a:srgbClr val="4D4846"/>
                </a:solidFill>
              </a:defRPr>
            </a:lvl1pPr>
            <a:lvl2pPr marL="3175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600" b="1" cap="none">
                <a:solidFill>
                  <a:srgbClr val="E4002B"/>
                </a:solidFill>
              </a:defRPr>
            </a:lvl2pPr>
            <a:lvl3pPr marL="3175" indent="0">
              <a:spcBef>
                <a:spcPts val="900"/>
              </a:spcBef>
              <a:spcAft>
                <a:spcPts val="0"/>
              </a:spcAft>
              <a:buNone/>
              <a:defRPr sz="2200" cap="none">
                <a:solidFill>
                  <a:srgbClr val="4D4846"/>
                </a:solidFill>
              </a:defRPr>
            </a:lvl3pPr>
            <a:lvl4pPr marL="0" indent="0">
              <a:spcBef>
                <a:spcPts val="900"/>
              </a:spcBef>
              <a:spcAft>
                <a:spcPts val="0"/>
              </a:spcAft>
              <a:buFont typeface="Lucida Grande"/>
              <a:buNone/>
              <a:defRPr sz="1200" cap="none">
                <a:solidFill>
                  <a:srgbClr val="4D4846"/>
                </a:solidFill>
              </a:defRPr>
            </a:lvl4pPr>
            <a:lvl5pPr marL="169863" indent="-169863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488205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, chif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7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86407" y="959262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5697560" y="959262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400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32"/>
          </p:nvPr>
        </p:nvSpPr>
        <p:spPr>
          <a:xfrm>
            <a:off x="1508785" y="2865979"/>
            <a:ext cx="3968496" cy="3104609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1200"/>
              </a:spcBef>
              <a:spcAft>
                <a:spcPts val="900"/>
              </a:spcAft>
              <a:buNone/>
              <a:defRPr sz="2200" b="0" cap="none">
                <a:solidFill>
                  <a:srgbClr val="4D4846"/>
                </a:solidFill>
              </a:defRPr>
            </a:lvl1pPr>
            <a:lvl2pPr marL="3175" indent="0">
              <a:lnSpc>
                <a:spcPct val="90000"/>
              </a:lnSpc>
              <a:spcBef>
                <a:spcPts val="90"/>
              </a:spcBef>
              <a:spcAft>
                <a:spcPts val="0"/>
              </a:spcAft>
              <a:buNone/>
              <a:defRPr sz="1200" b="0" cap="none">
                <a:solidFill>
                  <a:schemeClr val="tx1">
                    <a:lumMod val="75000"/>
                  </a:schemeClr>
                </a:solidFill>
              </a:defRPr>
            </a:lvl2pPr>
            <a:lvl3pPr marL="169863" indent="-166688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3pPr>
            <a:lvl4pPr marL="341313" indent="-169863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4pPr>
            <a:lvl5pPr marL="511175" indent="-169863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tabLst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17" name="Espace réservé du texte 11"/>
          <p:cNvSpPr>
            <a:spLocks noGrp="1"/>
          </p:cNvSpPr>
          <p:nvPr>
            <p:ph type="body" sz="quarter" idx="35"/>
          </p:nvPr>
        </p:nvSpPr>
        <p:spPr>
          <a:xfrm>
            <a:off x="7123684" y="2865979"/>
            <a:ext cx="3968496" cy="3104609"/>
          </a:xfrm>
        </p:spPr>
        <p:txBody>
          <a:bodyPr/>
          <a:lstStyle>
            <a:lvl1pPr marL="3175" indent="0">
              <a:lnSpc>
                <a:spcPct val="90000"/>
              </a:lnSpc>
              <a:spcBef>
                <a:spcPts val="1200"/>
              </a:spcBef>
              <a:spcAft>
                <a:spcPts val="900"/>
              </a:spcAft>
              <a:buNone/>
              <a:defRPr sz="2200" b="0" cap="none">
                <a:solidFill>
                  <a:srgbClr val="4D4846"/>
                </a:solidFill>
              </a:defRPr>
            </a:lvl1pPr>
            <a:lvl2pPr marL="3175" indent="0">
              <a:lnSpc>
                <a:spcPct val="90000"/>
              </a:lnSpc>
              <a:spcBef>
                <a:spcPts val="90"/>
              </a:spcBef>
              <a:spcAft>
                <a:spcPts val="0"/>
              </a:spcAft>
              <a:buNone/>
              <a:defRPr sz="1200" b="0" cap="none">
                <a:solidFill>
                  <a:schemeClr val="tx1">
                    <a:lumMod val="75000"/>
                  </a:schemeClr>
                </a:solidFill>
              </a:defRPr>
            </a:lvl2pPr>
            <a:lvl3pPr marL="169863" indent="-166688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3pPr>
            <a:lvl4pPr marL="341313" indent="-169863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4pPr>
            <a:lvl5pPr marL="511175" indent="-169863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tabLst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36"/>
          </p:nvPr>
        </p:nvSpPr>
        <p:spPr>
          <a:xfrm>
            <a:off x="1508785" y="928286"/>
            <a:ext cx="3968496" cy="1600200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b="1" i="0" cap="all">
                <a:solidFill>
                  <a:srgbClr val="4D4846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600" b="1" cap="none">
                <a:solidFill>
                  <a:schemeClr val="accent1"/>
                </a:solidFill>
              </a:defRPr>
            </a:lvl2pPr>
            <a:lvl3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200" cap="none">
                <a:solidFill>
                  <a:srgbClr val="4D4846"/>
                </a:solidFill>
              </a:defRPr>
            </a:lvl3pPr>
            <a:lvl4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200" cap="none">
                <a:solidFill>
                  <a:srgbClr val="4D4846"/>
                </a:solidFill>
              </a:defRPr>
            </a:lvl4pPr>
            <a:lvl5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tabLst/>
              <a:defRPr sz="2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37"/>
          </p:nvPr>
        </p:nvSpPr>
        <p:spPr>
          <a:xfrm>
            <a:off x="7123684" y="928286"/>
            <a:ext cx="3968496" cy="1600200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b="1" i="0" cap="all">
                <a:solidFill>
                  <a:srgbClr val="4D4846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600" b="1" cap="none">
                <a:solidFill>
                  <a:schemeClr val="accent1"/>
                </a:solidFill>
              </a:defRPr>
            </a:lvl2pPr>
            <a:lvl3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200" cap="none">
                <a:solidFill>
                  <a:srgbClr val="4D4846"/>
                </a:solidFill>
              </a:defRPr>
            </a:lvl3pPr>
            <a:lvl4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200" cap="none">
                <a:solidFill>
                  <a:srgbClr val="4D4846"/>
                </a:solidFill>
              </a:defRPr>
            </a:lvl4pPr>
            <a:lvl5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tabLst/>
              <a:defRPr sz="2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60876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3043" y="1387909"/>
            <a:ext cx="10142738" cy="3560309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1019492" y="5220015"/>
            <a:ext cx="10149840" cy="91440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 cap="all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5968196" y="0"/>
            <a:ext cx="818892" cy="1387909"/>
          </a:xfrm>
          <a:prstGeom prst="parallelogram">
            <a:avLst>
              <a:gd name="adj" fmla="val 7076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2197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à insérer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"/>
          <p:cNvSpPr>
            <a:spLocks noGrp="1"/>
          </p:cNvSpPr>
          <p:nvPr>
            <p:ph type="pic" sz="quarter" idx="10"/>
          </p:nvPr>
        </p:nvSpPr>
        <p:spPr>
          <a:xfrm>
            <a:off x="-9208" y="-9144"/>
            <a:ext cx="12207240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5" indent="0" algn="ctr">
              <a:buNone/>
              <a:defRPr sz="1600" b="0" cap="none"/>
            </a:lvl1pPr>
          </a:lstStyle>
          <a:p>
            <a:endParaRPr lang="fr-CA"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35003524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4084-Crédit FR © Cité mémoire - Eva Blue-EN Credit © Cité mémoire - Eva Blue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5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399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8986668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éo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'élément multimédia 7"/>
          <p:cNvSpPr>
            <a:spLocks noGrp="1" noChangeAspect="1"/>
          </p:cNvSpPr>
          <p:nvPr>
            <p:ph type="media" sz="quarter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3175" indent="0" algn="ctr">
              <a:buNone/>
              <a:defRPr sz="1600" b="0" cap="none"/>
            </a:lvl1pPr>
          </a:lstStyle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587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2" y="404664"/>
            <a:ext cx="11423253" cy="606684"/>
          </a:xfrm>
        </p:spPr>
        <p:txBody>
          <a:bodyPr/>
          <a:lstStyle/>
          <a:p>
            <a:r>
              <a:rPr lang="fr-CA"/>
              <a:t>Cliquez et modifiez le titre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333771" y="1234440"/>
            <a:ext cx="5029200" cy="466344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idx="13"/>
          </p:nvPr>
        </p:nvSpPr>
        <p:spPr>
          <a:xfrm>
            <a:off x="6022404" y="1234440"/>
            <a:ext cx="5029200" cy="466344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014183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3691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6093111" cy="6858000"/>
          </a:xfrm>
          <a:prstGeom prst="rect">
            <a:avLst/>
          </a:prstGeom>
          <a:solidFill>
            <a:srgbClr val="E400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3160" y="404664"/>
            <a:ext cx="5323865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245808" y="673133"/>
            <a:ext cx="5423978" cy="2414959"/>
          </a:xfrm>
        </p:spPr>
        <p:txBody>
          <a:bodyPr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7800" b="1" cap="none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Ordre </a:t>
            </a:r>
            <a:br>
              <a:rPr lang="fr-CA"/>
            </a:br>
            <a:r>
              <a:rPr lang="fr-CA"/>
              <a:t>du jour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Espace réservé du contenu 2"/>
          <p:cNvSpPr>
            <a:spLocks noGrp="1"/>
          </p:cNvSpPr>
          <p:nvPr>
            <p:ph idx="13"/>
          </p:nvPr>
        </p:nvSpPr>
        <p:spPr>
          <a:xfrm>
            <a:off x="6433160" y="1234440"/>
            <a:ext cx="5323865" cy="4663440"/>
          </a:xfrm>
        </p:spPr>
        <p:txBody>
          <a:bodyPr/>
          <a:lstStyle>
            <a:lvl1pPr marL="3175" indent="0">
              <a:buNone/>
              <a:defRPr sz="2400" b="1" i="0" cap="all"/>
            </a:lvl1pPr>
            <a:lvl2pPr marL="228600" indent="-228600">
              <a:buFont typeface="Lucida Grande"/>
              <a:buChar char="•"/>
              <a:defRPr/>
            </a:lvl2pPr>
            <a:lvl3pPr marL="458788" indent="-230188">
              <a:defRPr/>
            </a:lvl3pPr>
            <a:lvl4pPr marL="687388" indent="-230188">
              <a:spcBef>
                <a:spcPts val="900"/>
              </a:spcBef>
              <a:buFont typeface="Lucida Grande"/>
              <a:buChar char="•"/>
              <a:defRPr sz="1600" b="0"/>
            </a:lvl4pPr>
            <a:lvl5pPr marL="915988" indent="-230188">
              <a:spcBef>
                <a:spcPts val="900"/>
              </a:spcBef>
              <a:buFont typeface="Lucida Grande"/>
              <a:buChar char="•"/>
              <a:defRPr sz="1600" b="0" cap="none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grpSp>
        <p:nvGrpSpPr>
          <p:cNvPr id="15" name="Grouper 14"/>
          <p:cNvGrpSpPr/>
          <p:nvPr userDrawn="1"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2" name="Parallélogramme 11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4" name="Parallélogramme 13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</p:spTree>
    <p:extLst>
      <p:ext uri="{BB962C8B-B14F-4D97-AF65-F5344CB8AC3E}">
        <p14:creationId xmlns:p14="http://schemas.microsoft.com/office/powerpoint/2010/main" val="23787980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dre du jour -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1" y="0"/>
            <a:ext cx="4059760" cy="6858000"/>
          </a:xfrm>
          <a:prstGeom prst="rect">
            <a:avLst/>
          </a:prstGeom>
          <a:solidFill>
            <a:srgbClr val="E400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15" name="Grouper 14"/>
          <p:cNvGrpSpPr/>
          <p:nvPr userDrawn="1"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2" name="Parallélogramme 11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4" name="Parallélogramme 13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8228" y="404664"/>
            <a:ext cx="7318797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245807" y="673133"/>
            <a:ext cx="3813953" cy="2414959"/>
          </a:xfrm>
        </p:spPr>
        <p:txBody>
          <a:bodyPr r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7800" b="1" cap="none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Ordre du jour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Espace réservé du contenu 2"/>
          <p:cNvSpPr>
            <a:spLocks noGrp="1"/>
          </p:cNvSpPr>
          <p:nvPr>
            <p:ph idx="13"/>
          </p:nvPr>
        </p:nvSpPr>
        <p:spPr>
          <a:xfrm>
            <a:off x="4438229" y="1234440"/>
            <a:ext cx="3341246" cy="4663440"/>
          </a:xfrm>
        </p:spPr>
        <p:txBody>
          <a:bodyPr/>
          <a:lstStyle>
            <a:lvl1pPr marL="3175" indent="0">
              <a:buNone/>
              <a:defRPr sz="2400" b="1" i="0" cap="all"/>
            </a:lvl1pPr>
            <a:lvl2pPr marL="228600" indent="-228600">
              <a:buFont typeface="Lucida Grande"/>
              <a:buChar char="•"/>
              <a:defRPr/>
            </a:lvl2pPr>
            <a:lvl3pPr marL="458788" indent="-230188">
              <a:defRPr/>
            </a:lvl3pPr>
            <a:lvl4pPr marL="687388" indent="-230188">
              <a:spcBef>
                <a:spcPts val="900"/>
              </a:spcBef>
              <a:buFont typeface="Lucida Grande"/>
              <a:buChar char="•"/>
              <a:defRPr sz="1600" b="0"/>
            </a:lvl4pPr>
            <a:lvl5pPr marL="915988" indent="-230188">
              <a:spcBef>
                <a:spcPts val="900"/>
              </a:spcBef>
              <a:buFont typeface="Lucida Grande"/>
              <a:buChar char="•"/>
              <a:defRPr sz="1600" b="0" cap="none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18" name="Espace réservé du contenu 2"/>
          <p:cNvSpPr>
            <a:spLocks noGrp="1"/>
          </p:cNvSpPr>
          <p:nvPr>
            <p:ph idx="16"/>
          </p:nvPr>
        </p:nvSpPr>
        <p:spPr>
          <a:xfrm>
            <a:off x="8147944" y="1234440"/>
            <a:ext cx="3341246" cy="4663440"/>
          </a:xfrm>
        </p:spPr>
        <p:txBody>
          <a:bodyPr/>
          <a:lstStyle>
            <a:lvl1pPr marL="3175" indent="0">
              <a:buNone/>
              <a:defRPr sz="2400" b="1" i="0" cap="all"/>
            </a:lvl1pPr>
            <a:lvl2pPr marL="228600" indent="-228600">
              <a:buFont typeface="Lucida Grande"/>
              <a:buChar char="•"/>
              <a:defRPr/>
            </a:lvl2pPr>
            <a:lvl3pPr marL="458788" indent="-230188">
              <a:defRPr/>
            </a:lvl3pPr>
            <a:lvl4pPr marL="687388" indent="-230188">
              <a:spcBef>
                <a:spcPts val="900"/>
              </a:spcBef>
              <a:buFont typeface="Lucida Grande"/>
              <a:buChar char="•"/>
              <a:defRPr sz="1600" b="0"/>
            </a:lvl4pPr>
            <a:lvl5pPr marL="915988" indent="-230188">
              <a:spcBef>
                <a:spcPts val="900"/>
              </a:spcBef>
              <a:buFont typeface="Lucida Grande"/>
              <a:buChar char="•"/>
              <a:defRPr sz="1600" b="0" cap="none"/>
            </a:lvl5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559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rc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23043" y="2530204"/>
            <a:ext cx="10142738" cy="1700197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11800">
                <a:solidFill>
                  <a:schemeClr val="bg1"/>
                </a:solidFill>
              </a:defRPr>
            </a:lvl1pPr>
          </a:lstStyle>
          <a:p>
            <a:r>
              <a:rPr lang="fr-CA"/>
              <a:t>Texte</a:t>
            </a:r>
          </a:p>
        </p:txBody>
      </p:sp>
      <p:sp>
        <p:nvSpPr>
          <p:cNvPr id="6" name="Parallélogramme 5"/>
          <p:cNvSpPr/>
          <p:nvPr userDrawn="1"/>
        </p:nvSpPr>
        <p:spPr>
          <a:xfrm>
            <a:off x="6468332" y="0"/>
            <a:ext cx="1296144" cy="2461332"/>
          </a:xfrm>
          <a:prstGeom prst="parallelogram">
            <a:avLst>
              <a:gd name="adj" fmla="val 80936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7" name="Parallélogramme 6"/>
          <p:cNvSpPr/>
          <p:nvPr userDrawn="1"/>
        </p:nvSpPr>
        <p:spPr>
          <a:xfrm flipH="1" flipV="1">
            <a:off x="4619552" y="4396668"/>
            <a:ext cx="1296144" cy="2461332"/>
          </a:xfrm>
          <a:prstGeom prst="parallelogram">
            <a:avLst>
              <a:gd name="adj" fmla="val 80936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773209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6EA95C-9325-4B52-803A-6235D167F1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082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3E26156-DEA8-4740-8220-E762F6024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08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839EFA-F265-41C2-8C4C-EF4997C98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E22CE8-D415-4B07-9B5E-70509AFBE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0609A1-EA36-411F-AA53-E095C3701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111149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6F3401-6579-4D22-AC03-436D6AA4B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39C048-FDBA-4BC8-9363-167FBB927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F65C44-071B-4C81-A45E-738001FE3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1484AB5-72F8-404E-A5B6-23E079A8F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32E196-ECAA-42B0-A4F2-894CBCE9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99879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7C286B-F86C-47AC-A4E4-E1154FF7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24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E36B06-5C51-49D7-932F-36F3B0D8A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24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7E27066-3312-4793-A248-B5D704158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1B49C1-A555-4A6F-97FA-0E124AF37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62CF45C-AA70-4A5C-A165-C5B37E25E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7415181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D8FAB1-C094-4697-B238-ADDBCE20B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1CD5CA-EA57-4931-9856-591865D6A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0013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9C24D1E-9DE1-47E3-9759-384759BF8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613" y="1825625"/>
            <a:ext cx="5180012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BC92EB-9707-4575-B6D5-F7259CE08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FBBEC8F-46A9-4313-90B3-0BA65C71D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398FE6-4C24-4338-B37D-8F5EF4A27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66446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E6B9F0-5857-41F8-9BDF-C8DD99915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24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AFB6C61-049D-4780-9872-ED2243827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62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E2DA7C5-51D1-4A7F-8417-BB7C39FE6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620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4EFCB9D-5FD6-4B03-A6C3-D23EF96D72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3" y="1681163"/>
            <a:ext cx="51816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7C3A35C-2C91-4728-9BD9-E0E9549F7C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3" y="2505075"/>
            <a:ext cx="518160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39C3A6C-22F3-4DC3-AD69-0DEE0980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A57B2F0-4D47-4121-B8E1-80A197DC0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29CB333-27EE-43FC-97D6-46310FEF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178946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0F13F9-CC98-4436-A5CF-5FA866BE4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3FA0D85-A394-4EAE-840C-5F4305829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D6A0AA6-37F3-46FA-ABA8-70376E847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953ACB-E709-40BC-B8C4-5794A7EDF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9865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, contenu et visuel 1/2 - image à insé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  5"/>
          <p:cNvSpPr>
            <a:spLocks noGrp="1"/>
          </p:cNvSpPr>
          <p:nvPr>
            <p:ph type="pic" sz="quarter" idx="10"/>
          </p:nvPr>
        </p:nvSpPr>
        <p:spPr>
          <a:xfrm>
            <a:off x="0" y="-9144"/>
            <a:ext cx="6093508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3160" y="404664"/>
            <a:ext cx="5323865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7" name="Espace réservé du contenu 2"/>
          <p:cNvSpPr>
            <a:spLocks noGrp="1"/>
          </p:cNvSpPr>
          <p:nvPr>
            <p:ph idx="14"/>
          </p:nvPr>
        </p:nvSpPr>
        <p:spPr>
          <a:xfrm>
            <a:off x="6433160" y="1234440"/>
            <a:ext cx="5330952" cy="466344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399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22403240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9371A7-5343-45F5-9A51-13E00507A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0214CDE-4FC7-4DE5-9EAD-C22315566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F6024C-36A9-4FAB-9FC0-84B9E5FFC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7011405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670831-977D-4E9A-BD35-AE009D1BC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832B22-A5A7-4661-B5C6-7EEC626BD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00" y="987425"/>
            <a:ext cx="61706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7B3A2D-C3F6-4FBD-9249-3B838E84CB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C19B21-BCFC-461E-8242-BD1FB621D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27CFF4-5219-40BD-9BEE-C3C24A3A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63767C-8A80-42CB-9D69-D51EC166B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844899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3C3897-DFE4-41D6-A7E2-4FB0FF9B9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06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DB63829-F21D-4BD6-8E33-BDC52800F2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600" y="987425"/>
            <a:ext cx="61706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099358-6DC7-49E0-AF41-89D09AB06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06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CE47C6-ABE9-488F-B837-3F7E4934F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45D8CB-9AFF-4FF1-85A6-00205F6E8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8EEBBD7-CD06-4D58-849D-8D815E116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29459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3E460-71E4-4F41-B83F-D5447EC89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C6946EC-8264-482E-977D-BE2F0D211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072E17-369C-44CB-BA4E-DA05DC7DE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EAF296-344E-44DA-9DDB-68D521323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CE9539-ECE6-49FD-A4FF-BEA32C462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398375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1682C08-D2F9-42BA-997B-BC3DC6BF15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3313" y="365125"/>
            <a:ext cx="2627312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44A7DE0-BE0A-4A1F-8BD7-9174BF6F11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2713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590C30-F8D3-4A73-BFB6-305655E06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CB541D-534D-468F-B199-D4E218318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08B0F0-9419-47D9-88F3-F70EA0CE7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499096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 - image à insé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0800" y="1522080"/>
            <a:ext cx="3291840" cy="1645920"/>
          </a:xfrm>
        </p:spPr>
        <p:txBody>
          <a:bodyPr>
            <a:normAutofit/>
          </a:bodyPr>
          <a:lstStyle>
            <a:lvl1pPr algn="l">
              <a:defRPr sz="3399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00901" y="3174942"/>
            <a:ext cx="2852928" cy="1938527"/>
          </a:xfrm>
        </p:spPr>
        <p:txBody>
          <a:bodyPr>
            <a:normAutofit/>
          </a:bodyPr>
          <a:lstStyle>
            <a:lvl1pPr marL="0" indent="0" algn="l">
              <a:buNone/>
              <a:defRPr sz="1600" b="0" cap="none">
                <a:solidFill>
                  <a:schemeClr val="bg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329870348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  12" descr="Bkg pont J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208" y="-9144"/>
            <a:ext cx="12207240" cy="6876288"/>
          </a:xfrm>
          <a:prstGeom prst="rect">
            <a:avLst/>
          </a:prstGeom>
        </p:spPr>
      </p:pic>
      <p:grpSp>
        <p:nvGrpSpPr>
          <p:cNvPr id="7" name="Grouper 6"/>
          <p:cNvGrpSpPr/>
          <p:nvPr/>
        </p:nvGrpSpPr>
        <p:grpSpPr>
          <a:xfrm>
            <a:off x="-263752" y="812800"/>
            <a:ext cx="4324552" cy="5222240"/>
            <a:chOff x="-263752" y="812800"/>
            <a:chExt cx="4324552" cy="5222240"/>
          </a:xfrm>
        </p:grpSpPr>
        <p:grpSp>
          <p:nvGrpSpPr>
            <p:cNvPr id="8" name="Grouper 7"/>
            <p:cNvGrpSpPr/>
            <p:nvPr/>
          </p:nvGrpSpPr>
          <p:grpSpPr>
            <a:xfrm>
              <a:off x="-263752" y="812800"/>
              <a:ext cx="4324552" cy="5222240"/>
              <a:chOff x="-263752" y="812800"/>
              <a:chExt cx="4324552" cy="522224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2FBBF6F-27C5-41D4-8C06-647816A2E5CA}"/>
                  </a:ext>
                </a:extLst>
              </p:cNvPr>
              <p:cNvSpPr/>
              <p:nvPr/>
            </p:nvSpPr>
            <p:spPr>
              <a:xfrm flipH="1">
                <a:off x="0" y="812800"/>
                <a:ext cx="4060800" cy="5222240"/>
              </a:xfrm>
              <a:prstGeom prst="rect">
                <a:avLst/>
              </a:prstGeom>
              <a:solidFill>
                <a:srgbClr val="E4002B"/>
              </a:solidFill>
              <a:ln>
                <a:noFill/>
              </a:ln>
              <a:effectLst>
                <a:outerShdw blurRad="127000" dist="38100" dir="2700000" sx="102000" sy="102000" algn="tl" rotWithShape="0">
                  <a:prstClr val="black">
                    <a:alpha val="4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799"/>
              </a:p>
            </p:txBody>
          </p:sp>
          <p:grpSp>
            <p:nvGrpSpPr>
              <p:cNvPr id="11" name="Grouper 10"/>
              <p:cNvGrpSpPr/>
              <p:nvPr/>
            </p:nvGrpSpPr>
            <p:grpSpPr>
              <a:xfrm>
                <a:off x="-263752" y="812800"/>
                <a:ext cx="2117951" cy="4592170"/>
                <a:chOff x="-7337" y="-6413"/>
                <a:chExt cx="2466604" cy="5348127"/>
              </a:xfrm>
            </p:grpSpPr>
            <p:sp>
              <p:nvSpPr>
                <p:cNvPr id="13" name="Parallélogramme 12"/>
                <p:cNvSpPr/>
                <p:nvPr userDrawn="1"/>
              </p:nvSpPr>
              <p:spPr>
                <a:xfrm>
                  <a:off x="1882434" y="-6413"/>
                  <a:ext cx="576833" cy="840923"/>
                </a:xfrm>
                <a:prstGeom prst="parallelogram">
                  <a:avLst>
                    <a:gd name="adj" fmla="val 63485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 sz="1799"/>
                </a:p>
              </p:txBody>
            </p:sp>
            <p:sp>
              <p:nvSpPr>
                <p:cNvPr id="14" name="Parallélogramme 13"/>
                <p:cNvSpPr/>
                <p:nvPr userDrawn="1"/>
              </p:nvSpPr>
              <p:spPr>
                <a:xfrm>
                  <a:off x="-7337" y="2744580"/>
                  <a:ext cx="1276337" cy="2597134"/>
                </a:xfrm>
                <a:prstGeom prst="parallelogram">
                  <a:avLst>
                    <a:gd name="adj" fmla="val 84897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CA" sz="1799"/>
                </a:p>
              </p:txBody>
            </p:sp>
          </p:grpSp>
        </p:grpSp>
        <p:pic>
          <p:nvPicPr>
            <p:cNvPr id="9" name="Image 8" descr="TM_logo_BLANC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54052" y="5589240"/>
              <a:ext cx="900866" cy="208199"/>
            </a:xfrm>
            <a:prstGeom prst="rect">
              <a:avLst/>
            </a:prstGeom>
          </p:spPr>
        </p:pic>
      </p:grp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0800" y="1522080"/>
            <a:ext cx="3291840" cy="1645920"/>
          </a:xfrm>
        </p:spPr>
        <p:txBody>
          <a:bodyPr>
            <a:normAutofit/>
          </a:bodyPr>
          <a:lstStyle>
            <a:lvl1pPr algn="l">
              <a:defRPr sz="3399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00901" y="3174942"/>
            <a:ext cx="2852928" cy="1938527"/>
          </a:xfrm>
        </p:spPr>
        <p:txBody>
          <a:bodyPr>
            <a:normAutofit/>
          </a:bodyPr>
          <a:lstStyle>
            <a:lvl1pPr marL="0" indent="0" algn="l">
              <a:buNone/>
              <a:defRPr sz="1600" b="0" cap="none">
                <a:solidFill>
                  <a:schemeClr val="bg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19096124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3" y="404664"/>
            <a:ext cx="11423253" cy="60668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6826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3" y="404664"/>
            <a:ext cx="11423253" cy="60668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333771" y="1234440"/>
            <a:ext cx="5029200" cy="466344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0" name="Espace réservé du contenu 2"/>
          <p:cNvSpPr>
            <a:spLocks noGrp="1"/>
          </p:cNvSpPr>
          <p:nvPr>
            <p:ph idx="13"/>
          </p:nvPr>
        </p:nvSpPr>
        <p:spPr>
          <a:xfrm>
            <a:off x="6022404" y="1234440"/>
            <a:ext cx="5029200" cy="466344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417042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, contenu et visuel 1/2 - image à insé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  5"/>
          <p:cNvSpPr>
            <a:spLocks noGrp="1"/>
          </p:cNvSpPr>
          <p:nvPr>
            <p:ph type="pic" sz="quarter" idx="10"/>
          </p:nvPr>
        </p:nvSpPr>
        <p:spPr>
          <a:xfrm>
            <a:off x="0" y="-9144"/>
            <a:ext cx="6093508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3160" y="404664"/>
            <a:ext cx="5323865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7" name="Espace réservé du contenu 2"/>
          <p:cNvSpPr>
            <a:spLocks noGrp="1"/>
          </p:cNvSpPr>
          <p:nvPr>
            <p:ph idx="14"/>
          </p:nvPr>
        </p:nvSpPr>
        <p:spPr>
          <a:xfrm>
            <a:off x="6433161" y="1234440"/>
            <a:ext cx="5330952" cy="466344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401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1526168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3160" y="404664"/>
            <a:ext cx="5323865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7" name="Espace réservé du contenu 2"/>
          <p:cNvSpPr>
            <a:spLocks noGrp="1"/>
          </p:cNvSpPr>
          <p:nvPr>
            <p:ph idx="14"/>
          </p:nvPr>
        </p:nvSpPr>
        <p:spPr>
          <a:xfrm>
            <a:off x="6433160" y="1234440"/>
            <a:ext cx="5330952" cy="466344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399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pic>
        <p:nvPicPr>
          <p:cNvPr id="3" name="Image 2" descr="35056-Crédit FR © Environnement et Changement climatique Canada-EN Credit © Environment and Climate Change Canada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3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9727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3160" y="404664"/>
            <a:ext cx="5323865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7" name="Espace réservé du contenu 2"/>
          <p:cNvSpPr>
            <a:spLocks noGrp="1"/>
          </p:cNvSpPr>
          <p:nvPr>
            <p:ph idx="14"/>
          </p:nvPr>
        </p:nvSpPr>
        <p:spPr>
          <a:xfrm>
            <a:off x="6433161" y="1234440"/>
            <a:ext cx="5330952" cy="466344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401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pic>
        <p:nvPicPr>
          <p:cNvPr id="3" name="Image 2" descr="35056-Crédit FR © Environnement et Changement climatique Canada-EN Credit © Environment and Climate Change Canada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3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444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, contenu et visuel 1/3 - image à insé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  5"/>
          <p:cNvSpPr>
            <a:spLocks noGrp="1"/>
          </p:cNvSpPr>
          <p:nvPr>
            <p:ph type="pic" sz="quarter" idx="10"/>
          </p:nvPr>
        </p:nvSpPr>
        <p:spPr>
          <a:xfrm>
            <a:off x="1" y="-9144"/>
            <a:ext cx="4059761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7167" y="404664"/>
            <a:ext cx="7319860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7" name="Espace réservé du contenu 2"/>
          <p:cNvSpPr>
            <a:spLocks noGrp="1"/>
          </p:cNvSpPr>
          <p:nvPr>
            <p:ph idx="14"/>
          </p:nvPr>
        </p:nvSpPr>
        <p:spPr>
          <a:xfrm>
            <a:off x="4434508" y="1234440"/>
            <a:ext cx="7329604" cy="466344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401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296148012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, contenu et visuel 1/3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9pcyBMZW1pcmUsIHNo?= ootstudio.ca-EN Credit © Jean-François Lemire, shootstudio.ca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4054551" cy="68671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7167" y="404664"/>
            <a:ext cx="7319860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401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4"/>
          </p:nvPr>
        </p:nvSpPr>
        <p:spPr>
          <a:xfrm>
            <a:off x="4434508" y="1234440"/>
            <a:ext cx="7329604" cy="466344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384655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80322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 à insérer, titr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2729249"/>
            <a:ext cx="11318874" cy="1399502"/>
          </a:xfr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9997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simple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32846158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, titre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34264-Crédit FR © Susan Moss-EN Credit © Susan Moss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2729249"/>
            <a:ext cx="11318874" cy="1399502"/>
          </a:xfrm>
        </p:spPr>
        <p:txBody>
          <a:bodyPr anchor="ctr">
            <a:noAutofit/>
          </a:bodyPr>
          <a:lstStyle>
            <a:lvl1pPr algn="ctr">
              <a:lnSpc>
                <a:spcPct val="85000"/>
              </a:lnSpc>
              <a:defRPr sz="9997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simple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9" name="Parallélogramme 8"/>
          <p:cNvSpPr/>
          <p:nvPr/>
        </p:nvSpPr>
        <p:spPr>
          <a:xfrm>
            <a:off x="6133177" y="0"/>
            <a:ext cx="1308550" cy="2564904"/>
          </a:xfrm>
          <a:prstGeom prst="parallelogram">
            <a:avLst>
              <a:gd name="adj" fmla="val 80936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  <p:sp>
        <p:nvSpPr>
          <p:cNvPr id="10" name="Parallélogramme 9"/>
          <p:cNvSpPr/>
          <p:nvPr/>
        </p:nvSpPr>
        <p:spPr>
          <a:xfrm flipH="1" flipV="1">
            <a:off x="4314747" y="4318000"/>
            <a:ext cx="1305288" cy="2540000"/>
          </a:xfrm>
          <a:prstGeom prst="parallelogram">
            <a:avLst>
              <a:gd name="adj" fmla="val 80936"/>
            </a:avLst>
          </a:prstGeom>
          <a:solidFill>
            <a:srgbClr val="E400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</p:spTree>
    <p:extLst>
      <p:ext uri="{BB962C8B-B14F-4D97-AF65-F5344CB8AC3E}">
        <p14:creationId xmlns:p14="http://schemas.microsoft.com/office/powerpoint/2010/main" val="5655978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 à insérer, titre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6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9997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/>
        </p:nvSpPr>
        <p:spPr>
          <a:xfrm>
            <a:off x="6526960" y="2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  <p:sp>
        <p:nvSpPr>
          <p:cNvPr id="10" name="Parallélogramme 9"/>
          <p:cNvSpPr/>
          <p:nvPr/>
        </p:nvSpPr>
        <p:spPr>
          <a:xfrm>
            <a:off x="4316996" y="5243487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</p:spTree>
    <p:extLst>
      <p:ext uri="{BB962C8B-B14F-4D97-AF65-F5344CB8AC3E}">
        <p14:creationId xmlns:p14="http://schemas.microsoft.com/office/powerpoint/2010/main" val="12035083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, titre dou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14264-Crédit FR © Adrien Williams-EN Credit © Adrien Williams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88825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6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9997" b="1" cap="none">
                <a:solidFill>
                  <a:schemeClr val="accent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10" name="Parallélogramme 9"/>
          <p:cNvSpPr/>
          <p:nvPr/>
        </p:nvSpPr>
        <p:spPr>
          <a:xfrm>
            <a:off x="6526960" y="2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  <p:sp>
        <p:nvSpPr>
          <p:cNvPr id="11" name="Parallélogramme 10"/>
          <p:cNvSpPr/>
          <p:nvPr/>
        </p:nvSpPr>
        <p:spPr>
          <a:xfrm>
            <a:off x="4316996" y="5243487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</p:spTree>
    <p:extLst>
      <p:ext uri="{BB962C8B-B14F-4D97-AF65-F5344CB8AC3E}">
        <p14:creationId xmlns:p14="http://schemas.microsoft.com/office/powerpoint/2010/main" val="18016517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5AB000-EEBF-40D0-80AD-48986855F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F8B2FBB-DCFA-4F85-8A99-1967CAEE78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56674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 à insérer,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6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9997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5453393" y="5154813"/>
            <a:ext cx="6303631" cy="1211442"/>
          </a:xfrm>
        </p:spPr>
        <p:txBody>
          <a:bodyPr anchor="t"/>
          <a:lstStyle>
            <a:lvl1pPr marL="0" indent="0">
              <a:buNone/>
              <a:defRPr sz="2399" b="1" cap="none">
                <a:solidFill>
                  <a:srgbClr val="FFFFFF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1290737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, contenu et visuel 1/3 - image à insé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ce réservé pour une image  5"/>
          <p:cNvSpPr>
            <a:spLocks noGrp="1"/>
          </p:cNvSpPr>
          <p:nvPr>
            <p:ph type="pic" sz="quarter" idx="10"/>
          </p:nvPr>
        </p:nvSpPr>
        <p:spPr>
          <a:xfrm>
            <a:off x="0" y="-9144"/>
            <a:ext cx="4059761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5" indent="0" algn="ctr">
              <a:buNone/>
              <a:defRPr sz="1200" b="0" cap="none"/>
            </a:lvl1pPr>
          </a:lstStyle>
          <a:p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7166" y="404664"/>
            <a:ext cx="7319860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17" name="Espace réservé du contenu 2"/>
          <p:cNvSpPr>
            <a:spLocks noGrp="1"/>
          </p:cNvSpPr>
          <p:nvPr>
            <p:ph idx="14"/>
          </p:nvPr>
        </p:nvSpPr>
        <p:spPr>
          <a:xfrm>
            <a:off x="4434508" y="1234440"/>
            <a:ext cx="7329604" cy="466344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399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4837236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,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32188-Crédit FR © Tourisme Montréal - Madore - Daphné CARON-EN Credit © Tourisme Montréal - Madore - Daphné CARON.jpe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4" y="0"/>
            <a:ext cx="1218895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38150" y="1718406"/>
            <a:ext cx="11318874" cy="3421193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9997" b="1" cap="none">
                <a:solidFill>
                  <a:schemeClr val="bg1"/>
                </a:solidFill>
              </a:defRPr>
            </a:lvl1pPr>
          </a:lstStyle>
          <a:p>
            <a:r>
              <a:rPr lang="fr-CA"/>
              <a:t>Titre </a:t>
            </a:r>
            <a:br>
              <a:rPr lang="fr-CA"/>
            </a:br>
            <a:r>
              <a:rPr lang="fr-CA"/>
              <a:t>double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5453393" y="5149443"/>
            <a:ext cx="6303631" cy="1208371"/>
          </a:xfrm>
        </p:spPr>
        <p:txBody>
          <a:bodyPr anchor="t"/>
          <a:lstStyle>
            <a:lvl1pPr marL="0" indent="0">
              <a:buNone/>
              <a:defRPr sz="2399" b="1" cap="none">
                <a:solidFill>
                  <a:srgbClr val="FFFFFF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8" name="Parallélogramme 7"/>
          <p:cNvSpPr/>
          <p:nvPr/>
        </p:nvSpPr>
        <p:spPr>
          <a:xfrm>
            <a:off x="6526960" y="2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  <p:sp>
        <p:nvSpPr>
          <p:cNvPr id="11" name="Parallélogramme 10"/>
          <p:cNvSpPr/>
          <p:nvPr/>
        </p:nvSpPr>
        <p:spPr>
          <a:xfrm>
            <a:off x="4316996" y="5243487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</p:spTree>
    <p:extLst>
      <p:ext uri="{BB962C8B-B14F-4D97-AF65-F5344CB8AC3E}">
        <p14:creationId xmlns:p14="http://schemas.microsoft.com/office/powerpoint/2010/main" val="12837231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 à insérer, numéro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40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498" b="1" cap="none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7" y="1641693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1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3161832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, numéro rou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34917-Credit FR © Jaume Plensa, Courtoisie de Galerie Lelong &amp; Co. - Photo par Eva Blue%0A-EN Credit © Jaume Plensa, Courtesy Galerie Lelong &amp; Co. - Photo by Eva Blue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4"/>
          <a:stretch/>
        </p:blipFill>
        <p:spPr>
          <a:xfrm>
            <a:off x="-4604" y="-4572"/>
            <a:ext cx="12198032" cy="686714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40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498" b="1" cap="none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7" y="1641693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1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10" name="Parallélogramme 9"/>
          <p:cNvSpPr/>
          <p:nvPr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 strike="noStrike"/>
          </a:p>
        </p:txBody>
      </p:sp>
    </p:spTree>
    <p:extLst>
      <p:ext uri="{BB962C8B-B14F-4D97-AF65-F5344CB8AC3E}">
        <p14:creationId xmlns:p14="http://schemas.microsoft.com/office/powerpoint/2010/main" val="32947020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 à insérer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  2"/>
          <p:cNvSpPr>
            <a:spLocks noGrp="1" noChangeAspect="1"/>
          </p:cNvSpPr>
          <p:nvPr>
            <p:ph type="pic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200" b="0" cap="none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40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498" b="1" cap="none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7" y="1641693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1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21864136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, numéro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14340-Crédit FR © Gérard Robert-EN Credit © Gérard Robert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71040" y="888261"/>
            <a:ext cx="5709219" cy="4057350"/>
          </a:xfrm>
        </p:spPr>
        <p:txBody>
          <a:bodyPr anchor="b">
            <a:normAutofit/>
          </a:bodyPr>
          <a:lstStyle>
            <a:lvl1pPr algn="l">
              <a:lnSpc>
                <a:spcPct val="87000"/>
              </a:lnSpc>
              <a:defRPr sz="7498" b="1" cap="none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492727" y="1641693"/>
            <a:ext cx="3386949" cy="3798899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9991" b="1" i="0" spc="-3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6" name="Parallélogramme 5"/>
          <p:cNvSpPr/>
          <p:nvPr/>
        </p:nvSpPr>
        <p:spPr>
          <a:xfrm>
            <a:off x="4016722" y="0"/>
            <a:ext cx="2248248" cy="4725144"/>
          </a:xfrm>
          <a:prstGeom prst="parallelogram">
            <a:avLst>
              <a:gd name="adj" fmla="val 8895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 strike="noStrike"/>
          </a:p>
        </p:txBody>
      </p:sp>
    </p:spTree>
    <p:extLst>
      <p:ext uri="{BB962C8B-B14F-4D97-AF65-F5344CB8AC3E}">
        <p14:creationId xmlns:p14="http://schemas.microsoft.com/office/powerpoint/2010/main" val="33480537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r 7"/>
          <p:cNvGrpSpPr/>
          <p:nvPr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9" name="Parallélogramme 8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  <p:sp>
          <p:nvSpPr>
            <p:cNvPr id="10" name="Parallélogramme 9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6171" y="734914"/>
            <a:ext cx="6689930" cy="2172746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7998" b="1" cap="none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943" y="3218998"/>
            <a:ext cx="10058400" cy="2327901"/>
          </a:xfrm>
        </p:spPr>
        <p:txBody>
          <a:bodyPr anchor="t">
            <a:normAutofit/>
          </a:bodyPr>
          <a:lstStyle>
            <a:lvl1pPr marL="228531" indent="-228531">
              <a:spcBef>
                <a:spcPts val="1200"/>
              </a:spcBef>
              <a:buFont typeface="Lucida Grande"/>
              <a:buChar char="•"/>
              <a:defRPr sz="2399" b="0" cap="none">
                <a:solidFill>
                  <a:srgbClr val="FFFFFF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pic>
        <p:nvPicPr>
          <p:cNvPr id="7" name="Image 6" descr="TM_logo_BLANC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0" y="6395791"/>
            <a:ext cx="900866" cy="208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6201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 à insérer dro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6171" y="734914"/>
            <a:ext cx="5577036" cy="2172746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7998" b="1" cap="none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944" y="3218998"/>
            <a:ext cx="4607263" cy="2327901"/>
          </a:xfrm>
        </p:spPr>
        <p:txBody>
          <a:bodyPr anchor="t">
            <a:normAutofit/>
          </a:bodyPr>
          <a:lstStyle>
            <a:lvl1pPr marL="228531" indent="-228531">
              <a:spcBef>
                <a:spcPts val="1200"/>
              </a:spcBef>
              <a:buFont typeface="Lucida Grande"/>
              <a:buChar char="•"/>
              <a:defRPr sz="2399" b="0" cap="none">
                <a:solidFill>
                  <a:srgbClr val="FFFFFF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pour une image  5"/>
          <p:cNvSpPr>
            <a:spLocks noGrp="1"/>
          </p:cNvSpPr>
          <p:nvPr>
            <p:ph type="pic" sz="quarter" idx="10"/>
          </p:nvPr>
        </p:nvSpPr>
        <p:spPr>
          <a:xfrm>
            <a:off x="6095318" y="-9144"/>
            <a:ext cx="6093508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pic>
        <p:nvPicPr>
          <p:cNvPr id="11" name="Image 10" descr="TM_logo_BLANC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0" y="6395791"/>
            <a:ext cx="900866" cy="208199"/>
          </a:xfrm>
          <a:prstGeom prst="rect">
            <a:avLst/>
          </a:prstGeom>
        </p:spPr>
      </p:pic>
      <p:grpSp>
        <p:nvGrpSpPr>
          <p:cNvPr id="12" name="Grouper 11"/>
          <p:cNvGrpSpPr/>
          <p:nvPr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3" name="Parallélogramme 12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  <p:sp>
          <p:nvSpPr>
            <p:cNvPr id="14" name="Parallélogramme 13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</p:grpSp>
    </p:spTree>
    <p:extLst>
      <p:ext uri="{BB962C8B-B14F-4D97-AF65-F5344CB8AC3E}">
        <p14:creationId xmlns:p14="http://schemas.microsoft.com/office/powerpoint/2010/main" val="1635098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, visuel droi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sOpYWwsIFN0w6lw?= han Poulin-EN Credit © Tourisme Montréal, Stéphan Poulin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318" y="0"/>
            <a:ext cx="609350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6171" y="734914"/>
            <a:ext cx="5577036" cy="2172746"/>
          </a:xfrm>
        </p:spPr>
        <p:txBody>
          <a:bodyPr anchor="ctr">
            <a:normAutofit/>
          </a:bodyPr>
          <a:lstStyle>
            <a:lvl1pPr algn="l">
              <a:lnSpc>
                <a:spcPct val="90000"/>
              </a:lnSpc>
              <a:defRPr sz="7998" b="1" cap="none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944" y="3218998"/>
            <a:ext cx="4607263" cy="2327901"/>
          </a:xfrm>
        </p:spPr>
        <p:txBody>
          <a:bodyPr anchor="t">
            <a:normAutofit/>
          </a:bodyPr>
          <a:lstStyle>
            <a:lvl1pPr marL="228531" indent="-228531">
              <a:spcBef>
                <a:spcPts val="1200"/>
              </a:spcBef>
              <a:buFont typeface="Lucida Grande"/>
              <a:buChar char="•"/>
              <a:defRPr sz="2399" b="0" cap="none">
                <a:solidFill>
                  <a:srgbClr val="FFFFFF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Espace réservé du texte 2"/>
          <p:cNvSpPr>
            <a:spLocks noGrp="1"/>
          </p:cNvSpPr>
          <p:nvPr>
            <p:ph type="body" idx="1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pic>
        <p:nvPicPr>
          <p:cNvPr id="8" name="Image 7" descr="TM_logo_BLANC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0" y="6395791"/>
            <a:ext cx="900866" cy="208199"/>
          </a:xfrm>
          <a:prstGeom prst="rect">
            <a:avLst/>
          </a:prstGeom>
        </p:spPr>
      </p:pic>
      <p:grpSp>
        <p:nvGrpSpPr>
          <p:cNvPr id="7" name="Grouper 6"/>
          <p:cNvGrpSpPr/>
          <p:nvPr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0" name="Parallélogramme 9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  <p:sp>
          <p:nvSpPr>
            <p:cNvPr id="11" name="Parallélogramme 10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</p:grpSp>
    </p:spTree>
    <p:extLst>
      <p:ext uri="{BB962C8B-B14F-4D97-AF65-F5344CB8AC3E}">
        <p14:creationId xmlns:p14="http://schemas.microsoft.com/office/powerpoint/2010/main" val="260840613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et emph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5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333772" y="968935"/>
            <a:ext cx="11430000" cy="492013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599" b="1" cap="none">
                <a:solidFill>
                  <a:srgbClr val="E4002B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599" b="1" cap="none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599" b="1" cap="none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Lucida Grande"/>
              <a:buNone/>
              <a:defRPr sz="3599" b="1" cap="none"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599" b="1" cap="none"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224360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sous-titre, énumé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3" y="404664"/>
            <a:ext cx="11423253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4185758" y="1996895"/>
            <a:ext cx="3243270" cy="4153414"/>
          </a:xfrm>
        </p:spPr>
        <p:txBody>
          <a:bodyPr/>
          <a:lstStyle>
            <a:lvl1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cap="none">
                <a:solidFill>
                  <a:schemeClr val="accent1"/>
                </a:solidFill>
              </a:defRPr>
            </a:lvl1pPr>
            <a:lvl2pPr marL="3174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2986" indent="-169812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211" indent="-171399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4"/>
          </p:nvPr>
        </p:nvSpPr>
        <p:spPr>
          <a:xfrm>
            <a:off x="8037745" y="1996895"/>
            <a:ext cx="3243270" cy="4153414"/>
          </a:xfrm>
        </p:spPr>
        <p:txBody>
          <a:bodyPr/>
          <a:lstStyle>
            <a:lvl1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cap="none">
                <a:solidFill>
                  <a:schemeClr val="accent1"/>
                </a:solidFill>
              </a:defRPr>
            </a:lvl1pPr>
            <a:lvl2pPr marL="3174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2986" indent="-169812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211" indent="-171399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5"/>
          </p:nvPr>
        </p:nvSpPr>
        <p:spPr>
          <a:xfrm>
            <a:off x="333773" y="1707441"/>
            <a:ext cx="3243270" cy="4442869"/>
          </a:xfrm>
        </p:spPr>
        <p:txBody>
          <a:bodyPr/>
          <a:lstStyle>
            <a:lvl1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defRPr sz="1200" b="1" i="0" cap="all">
                <a:solidFill>
                  <a:schemeClr val="accent4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599" b="1" i="0" cap="none">
                <a:solidFill>
                  <a:schemeClr val="accent1"/>
                </a:solidFill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Lucida Grande"/>
              <a:buNone/>
              <a:defRPr sz="2599" b="1" i="0" cap="none">
                <a:solidFill>
                  <a:schemeClr val="accent1"/>
                </a:solidFill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599" b="1" i="0" cap="none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39979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, contenu et visuel 1/3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9pcyBMZW1pcmUsIHNo?= ootstudio.ca-EN Credit © Jean-François Lemire, shootstudio.ca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4054551" cy="68671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7166" y="404664"/>
            <a:ext cx="7319860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CA"/>
              <a:t>Cliquez et modifiez le titre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500" y="6375399"/>
            <a:ext cx="1879600" cy="403225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  <p:sp>
        <p:nvSpPr>
          <p:cNvPr id="8" name="Espace réservé du contenu 2"/>
          <p:cNvSpPr>
            <a:spLocks noGrp="1"/>
          </p:cNvSpPr>
          <p:nvPr>
            <p:ph idx="14"/>
          </p:nvPr>
        </p:nvSpPr>
        <p:spPr>
          <a:xfrm>
            <a:off x="4434508" y="1234440"/>
            <a:ext cx="7329604" cy="4663440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7683442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, énumé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3773" y="404664"/>
            <a:ext cx="11423253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7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4185758" y="1996895"/>
            <a:ext cx="3243270" cy="4153414"/>
          </a:xfrm>
        </p:spPr>
        <p:txBody>
          <a:bodyPr/>
          <a:lstStyle>
            <a:lvl1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cap="none">
                <a:solidFill>
                  <a:schemeClr val="accent1"/>
                </a:solidFill>
              </a:defRPr>
            </a:lvl1pPr>
            <a:lvl2pPr marL="3174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2986" indent="-169812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211" indent="-171399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8" name="Espace réservé du texte 11"/>
          <p:cNvSpPr>
            <a:spLocks noGrp="1"/>
          </p:cNvSpPr>
          <p:nvPr>
            <p:ph type="body" sz="quarter" idx="14"/>
          </p:nvPr>
        </p:nvSpPr>
        <p:spPr>
          <a:xfrm>
            <a:off x="8037745" y="1996895"/>
            <a:ext cx="3243270" cy="4153414"/>
          </a:xfrm>
        </p:spPr>
        <p:txBody>
          <a:bodyPr/>
          <a:lstStyle>
            <a:lvl1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cap="none">
                <a:solidFill>
                  <a:schemeClr val="accent1"/>
                </a:solidFill>
              </a:defRPr>
            </a:lvl1pPr>
            <a:lvl2pPr marL="3174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2986" indent="-169812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211" indent="-171399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6"/>
          </p:nvPr>
        </p:nvSpPr>
        <p:spPr>
          <a:xfrm>
            <a:off x="333773" y="1996895"/>
            <a:ext cx="3243270" cy="4153414"/>
          </a:xfrm>
        </p:spPr>
        <p:txBody>
          <a:bodyPr/>
          <a:lstStyle>
            <a:lvl1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cap="none">
                <a:solidFill>
                  <a:schemeClr val="accent1"/>
                </a:solidFill>
              </a:defRPr>
            </a:lvl1pPr>
            <a:lvl2pPr marL="3174" indent="0">
              <a:spcBef>
                <a:spcPts val="900"/>
              </a:spcBef>
              <a:spcAft>
                <a:spcPts val="0"/>
              </a:spcAft>
              <a:buNone/>
              <a:defRPr sz="1200" cap="none"/>
            </a:lvl2pPr>
            <a:lvl3pPr marL="172986" indent="-169812">
              <a:spcBef>
                <a:spcPts val="900"/>
              </a:spcBef>
              <a:spcAft>
                <a:spcPts val="0"/>
              </a:spcAft>
              <a:defRPr sz="1200" cap="none"/>
            </a:lvl3pPr>
            <a:lvl4pPr marL="341211" indent="-171399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/>
            </a:lvl4pPr>
            <a:lvl5pPr marL="0" indent="0">
              <a:spcBef>
                <a:spcPts val="1200"/>
              </a:spcBef>
              <a:spcAft>
                <a:spcPts val="1200"/>
              </a:spcAft>
              <a:buNone/>
              <a:defRPr sz="1200" b="1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981023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Énumétation, icô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15"/>
          </p:nvPr>
        </p:nvSpPr>
        <p:spPr>
          <a:xfrm>
            <a:off x="1508785" y="1168940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chemeClr val="tx1">
                    <a:lumMod val="75000"/>
                  </a:schemeClr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8" name="Espace réservé pour une image  17"/>
          <p:cNvSpPr>
            <a:spLocks noGrp="1"/>
          </p:cNvSpPr>
          <p:nvPr>
            <p:ph type="pic" sz="quarter" idx="21" hasCustomPrompt="1"/>
          </p:nvPr>
        </p:nvSpPr>
        <p:spPr>
          <a:xfrm>
            <a:off x="4265148" y="1265241"/>
            <a:ext cx="1047977" cy="1318740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9" name="Espace réservé pour une image  17"/>
          <p:cNvSpPr>
            <a:spLocks noGrp="1"/>
          </p:cNvSpPr>
          <p:nvPr>
            <p:ph type="pic" sz="quarter" idx="22" hasCustomPrompt="1"/>
          </p:nvPr>
        </p:nvSpPr>
        <p:spPr>
          <a:xfrm>
            <a:off x="8110636" y="1265241"/>
            <a:ext cx="1047977" cy="1318740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0" name="Espace réservé pour une image  17"/>
          <p:cNvSpPr>
            <a:spLocks noGrp="1"/>
          </p:cNvSpPr>
          <p:nvPr>
            <p:ph type="pic" sz="quarter" idx="23" hasCustomPrompt="1"/>
          </p:nvPr>
        </p:nvSpPr>
        <p:spPr>
          <a:xfrm>
            <a:off x="419661" y="1265241"/>
            <a:ext cx="1047977" cy="1318740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4" name="Espace réservé pour une image  17"/>
          <p:cNvSpPr>
            <a:spLocks noGrp="1"/>
          </p:cNvSpPr>
          <p:nvPr>
            <p:ph type="pic" sz="quarter" idx="27" hasCustomPrompt="1"/>
          </p:nvPr>
        </p:nvSpPr>
        <p:spPr>
          <a:xfrm>
            <a:off x="4265148" y="3723113"/>
            <a:ext cx="1047977" cy="1318740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5" name="Espace réservé pour une image  17"/>
          <p:cNvSpPr>
            <a:spLocks noGrp="1"/>
          </p:cNvSpPr>
          <p:nvPr>
            <p:ph type="pic" sz="quarter" idx="28" hasCustomPrompt="1"/>
          </p:nvPr>
        </p:nvSpPr>
        <p:spPr>
          <a:xfrm>
            <a:off x="8110636" y="3723113"/>
            <a:ext cx="1047977" cy="1318740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26" name="Espace réservé pour une image  17"/>
          <p:cNvSpPr>
            <a:spLocks noGrp="1"/>
          </p:cNvSpPr>
          <p:nvPr>
            <p:ph type="pic" sz="quarter" idx="29" hasCustomPrompt="1"/>
          </p:nvPr>
        </p:nvSpPr>
        <p:spPr>
          <a:xfrm>
            <a:off x="419661" y="3723113"/>
            <a:ext cx="1047977" cy="1318740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5" name="Espace réservé du texte 11"/>
          <p:cNvSpPr>
            <a:spLocks noGrp="1"/>
          </p:cNvSpPr>
          <p:nvPr>
            <p:ph type="body" sz="quarter" idx="30"/>
          </p:nvPr>
        </p:nvSpPr>
        <p:spPr>
          <a:xfrm>
            <a:off x="5353240" y="1168940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6" name="Espace réservé du texte 11"/>
          <p:cNvSpPr>
            <a:spLocks noGrp="1"/>
          </p:cNvSpPr>
          <p:nvPr>
            <p:ph type="body" sz="quarter" idx="31"/>
          </p:nvPr>
        </p:nvSpPr>
        <p:spPr>
          <a:xfrm>
            <a:off x="9197696" y="1168940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7" name="Espace réservé du texte 11"/>
          <p:cNvSpPr>
            <a:spLocks noGrp="1"/>
          </p:cNvSpPr>
          <p:nvPr>
            <p:ph type="body" sz="quarter" idx="32"/>
          </p:nvPr>
        </p:nvSpPr>
        <p:spPr>
          <a:xfrm>
            <a:off x="1508785" y="3626812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7" name="Espace réservé du texte 11"/>
          <p:cNvSpPr>
            <a:spLocks noGrp="1"/>
          </p:cNvSpPr>
          <p:nvPr>
            <p:ph type="body" sz="quarter" idx="33"/>
          </p:nvPr>
        </p:nvSpPr>
        <p:spPr>
          <a:xfrm>
            <a:off x="5353240" y="3626812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8" name="Espace réservé du texte 11"/>
          <p:cNvSpPr>
            <a:spLocks noGrp="1"/>
          </p:cNvSpPr>
          <p:nvPr>
            <p:ph type="body" sz="quarter" idx="34"/>
          </p:nvPr>
        </p:nvSpPr>
        <p:spPr>
          <a:xfrm>
            <a:off x="9197696" y="3626812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6689451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Énumétation, chif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6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86408" y="117674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3918503" y="117674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7" name="Text Placeholder 2"/>
          <p:cNvSpPr>
            <a:spLocks noGrp="1"/>
          </p:cNvSpPr>
          <p:nvPr>
            <p:ph type="body" idx="32" hasCustomPrompt="1"/>
          </p:nvPr>
        </p:nvSpPr>
        <p:spPr>
          <a:xfrm>
            <a:off x="7750597" y="117674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idx="36" hasCustomPrompt="1"/>
          </p:nvPr>
        </p:nvSpPr>
        <p:spPr>
          <a:xfrm>
            <a:off x="86408" y="363442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idx="37" hasCustomPrompt="1"/>
          </p:nvPr>
        </p:nvSpPr>
        <p:spPr>
          <a:xfrm>
            <a:off x="3918503" y="363442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idx="38" hasCustomPrompt="1"/>
          </p:nvPr>
        </p:nvSpPr>
        <p:spPr>
          <a:xfrm>
            <a:off x="7750597" y="3634420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Espace réservé du texte 11"/>
          <p:cNvSpPr>
            <a:spLocks noGrp="1"/>
          </p:cNvSpPr>
          <p:nvPr>
            <p:ph type="body" sz="quarter" idx="15"/>
          </p:nvPr>
        </p:nvSpPr>
        <p:spPr>
          <a:xfrm>
            <a:off x="1508785" y="1168940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chemeClr val="tx1">
                    <a:lumMod val="75000"/>
                  </a:schemeClr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4" name="Espace réservé du texte 11"/>
          <p:cNvSpPr>
            <a:spLocks noGrp="1"/>
          </p:cNvSpPr>
          <p:nvPr>
            <p:ph type="body" sz="quarter" idx="39"/>
          </p:nvPr>
        </p:nvSpPr>
        <p:spPr>
          <a:xfrm>
            <a:off x="5353240" y="1168940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5" name="Espace réservé du texte 11"/>
          <p:cNvSpPr>
            <a:spLocks noGrp="1"/>
          </p:cNvSpPr>
          <p:nvPr>
            <p:ph type="body" sz="quarter" idx="40"/>
          </p:nvPr>
        </p:nvSpPr>
        <p:spPr>
          <a:xfrm>
            <a:off x="9197696" y="1168940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6" name="Espace réservé du texte 11"/>
          <p:cNvSpPr>
            <a:spLocks noGrp="1"/>
          </p:cNvSpPr>
          <p:nvPr>
            <p:ph type="body" sz="quarter" idx="41"/>
          </p:nvPr>
        </p:nvSpPr>
        <p:spPr>
          <a:xfrm>
            <a:off x="1508785" y="3626812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8" name="Espace réservé du texte 11"/>
          <p:cNvSpPr>
            <a:spLocks noGrp="1"/>
          </p:cNvSpPr>
          <p:nvPr>
            <p:ph type="body" sz="quarter" idx="33"/>
          </p:nvPr>
        </p:nvSpPr>
        <p:spPr>
          <a:xfrm>
            <a:off x="5353240" y="3626812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29" name="Espace réservé du texte 11"/>
          <p:cNvSpPr>
            <a:spLocks noGrp="1"/>
          </p:cNvSpPr>
          <p:nvPr>
            <p:ph type="body" sz="quarter" idx="34"/>
          </p:nvPr>
        </p:nvSpPr>
        <p:spPr>
          <a:xfrm>
            <a:off x="9197696" y="3626812"/>
            <a:ext cx="2550976" cy="229389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None/>
              <a:defRPr sz="1200" b="1" cap="all" baseline="0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i="0" cap="none">
                <a:solidFill>
                  <a:schemeClr val="accent1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Font typeface="Arial"/>
              <a:buNone/>
              <a:defRPr sz="1999" cap="none">
                <a:solidFill>
                  <a:srgbClr val="4D4846"/>
                </a:solidFill>
              </a:defRPr>
            </a:lvl3pPr>
            <a:lvl4pPr marL="3174" indent="0"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cap="all"/>
            </a:lvl4pPr>
            <a:lvl5pPr marL="0" indent="3174">
              <a:spcBef>
                <a:spcPts val="1200"/>
              </a:spcBef>
              <a:spcAft>
                <a:spcPts val="1200"/>
              </a:spcAft>
              <a:defRPr sz="1200" b="0" cap="all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8082052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, icô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3" name="Espace réservé pour une image  17"/>
          <p:cNvSpPr>
            <a:spLocks noGrp="1"/>
          </p:cNvSpPr>
          <p:nvPr>
            <p:ph type="pic" sz="quarter" idx="23" hasCustomPrompt="1"/>
          </p:nvPr>
        </p:nvSpPr>
        <p:spPr>
          <a:xfrm>
            <a:off x="422217" y="1033358"/>
            <a:ext cx="1045420" cy="1315522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5" name="Espace réservé pour une image  17"/>
          <p:cNvSpPr>
            <a:spLocks noGrp="1"/>
          </p:cNvSpPr>
          <p:nvPr>
            <p:ph type="pic" sz="quarter" idx="25" hasCustomPrompt="1"/>
          </p:nvPr>
        </p:nvSpPr>
        <p:spPr>
          <a:xfrm>
            <a:off x="6037117" y="1033358"/>
            <a:ext cx="1045420" cy="1315522"/>
          </a:xfrm>
        </p:spPr>
        <p:txBody>
          <a:bodyPr>
            <a:normAutofit/>
          </a:bodyPr>
          <a:lstStyle>
            <a:lvl1pPr marL="3174" indent="0" algn="ctr">
              <a:buNone/>
              <a:defRPr sz="1200" b="0" cap="none"/>
            </a:lvl1pPr>
          </a:lstStyle>
          <a:p>
            <a:r>
              <a:rPr lang="fr-CA"/>
              <a:t>Icône</a:t>
            </a:r>
          </a:p>
        </p:txBody>
      </p:sp>
      <p:sp>
        <p:nvSpPr>
          <p:cNvPr id="10" name="Espace réservé du texte 11"/>
          <p:cNvSpPr>
            <a:spLocks noGrp="1"/>
          </p:cNvSpPr>
          <p:nvPr>
            <p:ph type="body" sz="quarter" idx="16"/>
          </p:nvPr>
        </p:nvSpPr>
        <p:spPr>
          <a:xfrm>
            <a:off x="1508785" y="953815"/>
            <a:ext cx="3968496" cy="489204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 sz="1200" b="1" cap="all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cap="none">
                <a:solidFill>
                  <a:srgbClr val="E4002B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None/>
              <a:defRPr sz="2199" cap="none">
                <a:solidFill>
                  <a:srgbClr val="4D4846"/>
                </a:solidFill>
              </a:defRPr>
            </a:lvl3pPr>
            <a:lvl4pPr marL="0" indent="0">
              <a:spcBef>
                <a:spcPts val="900"/>
              </a:spcBef>
              <a:spcAft>
                <a:spcPts val="0"/>
              </a:spcAft>
              <a:buFont typeface="Lucida Grande"/>
              <a:buNone/>
              <a:defRPr sz="1200" cap="none">
                <a:solidFill>
                  <a:srgbClr val="4D4846"/>
                </a:solidFill>
              </a:defRPr>
            </a:lvl4pPr>
            <a:lvl5pPr marL="169812" indent="-169812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28"/>
          </p:nvPr>
        </p:nvSpPr>
        <p:spPr>
          <a:xfrm>
            <a:off x="7123684" y="953815"/>
            <a:ext cx="3968496" cy="4892040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  <a:defRPr sz="1200" b="1" cap="all">
                <a:solidFill>
                  <a:srgbClr val="4D4846"/>
                </a:solidFill>
              </a:defRPr>
            </a:lvl1pPr>
            <a:lvl2pPr marL="3174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defRPr sz="2599" b="1" cap="none">
                <a:solidFill>
                  <a:srgbClr val="E4002B"/>
                </a:solidFill>
              </a:defRPr>
            </a:lvl2pPr>
            <a:lvl3pPr marL="3174" indent="0">
              <a:spcBef>
                <a:spcPts val="900"/>
              </a:spcBef>
              <a:spcAft>
                <a:spcPts val="0"/>
              </a:spcAft>
              <a:buNone/>
              <a:defRPr sz="2199" cap="none">
                <a:solidFill>
                  <a:srgbClr val="4D4846"/>
                </a:solidFill>
              </a:defRPr>
            </a:lvl3pPr>
            <a:lvl4pPr marL="0" indent="0">
              <a:spcBef>
                <a:spcPts val="900"/>
              </a:spcBef>
              <a:spcAft>
                <a:spcPts val="0"/>
              </a:spcAft>
              <a:buFont typeface="Lucida Grande"/>
              <a:buNone/>
              <a:defRPr sz="1200" cap="none">
                <a:solidFill>
                  <a:srgbClr val="4D4846"/>
                </a:solidFill>
              </a:defRPr>
            </a:lvl4pPr>
            <a:lvl5pPr marL="169812" indent="-169812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655870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, chif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7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86408" y="959262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5697561" y="959262"/>
            <a:ext cx="1313983" cy="1821138"/>
          </a:xfrm>
        </p:spPr>
        <p:txBody>
          <a:bodyPr lIns="0" tIns="0" rIns="0" bIns="0"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396" b="1" i="0" spc="-300">
                <a:solidFill>
                  <a:srgbClr val="E4002B"/>
                </a:solidFill>
                <a:latin typeface="Arial Narrow" panose="020B0606020202030204" pitchFamily="34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32"/>
          </p:nvPr>
        </p:nvSpPr>
        <p:spPr>
          <a:xfrm>
            <a:off x="1508785" y="2865981"/>
            <a:ext cx="3968496" cy="3104609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1200"/>
              </a:spcBef>
              <a:spcAft>
                <a:spcPts val="900"/>
              </a:spcAft>
              <a:buNone/>
              <a:defRPr sz="2199" b="0" cap="none">
                <a:solidFill>
                  <a:srgbClr val="4D4846"/>
                </a:solidFill>
              </a:defRPr>
            </a:lvl1pPr>
            <a:lvl2pPr marL="3174" indent="0">
              <a:lnSpc>
                <a:spcPct val="90000"/>
              </a:lnSpc>
              <a:spcBef>
                <a:spcPts val="90"/>
              </a:spcBef>
              <a:spcAft>
                <a:spcPts val="0"/>
              </a:spcAft>
              <a:buNone/>
              <a:defRPr sz="1200" b="0" cap="none">
                <a:solidFill>
                  <a:schemeClr val="tx1">
                    <a:lumMod val="75000"/>
                  </a:schemeClr>
                </a:solidFill>
              </a:defRPr>
            </a:lvl2pPr>
            <a:lvl3pPr marL="169812" indent="-166638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3pPr>
            <a:lvl4pPr marL="341211" indent="-169812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4pPr>
            <a:lvl5pPr marL="511022" indent="-169812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tabLst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7" name="Espace réservé du texte 11"/>
          <p:cNvSpPr>
            <a:spLocks noGrp="1"/>
          </p:cNvSpPr>
          <p:nvPr>
            <p:ph type="body" sz="quarter" idx="35"/>
          </p:nvPr>
        </p:nvSpPr>
        <p:spPr>
          <a:xfrm>
            <a:off x="7123684" y="2865981"/>
            <a:ext cx="3968496" cy="3104609"/>
          </a:xfrm>
        </p:spPr>
        <p:txBody>
          <a:bodyPr/>
          <a:lstStyle>
            <a:lvl1pPr marL="3174" indent="0">
              <a:lnSpc>
                <a:spcPct val="90000"/>
              </a:lnSpc>
              <a:spcBef>
                <a:spcPts val="1200"/>
              </a:spcBef>
              <a:spcAft>
                <a:spcPts val="900"/>
              </a:spcAft>
              <a:buNone/>
              <a:defRPr sz="2199" b="0" cap="none">
                <a:solidFill>
                  <a:srgbClr val="4D4846"/>
                </a:solidFill>
              </a:defRPr>
            </a:lvl1pPr>
            <a:lvl2pPr marL="3174" indent="0">
              <a:lnSpc>
                <a:spcPct val="90000"/>
              </a:lnSpc>
              <a:spcBef>
                <a:spcPts val="90"/>
              </a:spcBef>
              <a:spcAft>
                <a:spcPts val="0"/>
              </a:spcAft>
              <a:buNone/>
              <a:defRPr sz="1200" b="0" cap="none">
                <a:solidFill>
                  <a:schemeClr val="tx1">
                    <a:lumMod val="75000"/>
                  </a:schemeClr>
                </a:solidFill>
              </a:defRPr>
            </a:lvl2pPr>
            <a:lvl3pPr marL="169812" indent="-166638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3pPr>
            <a:lvl4pPr marL="341211" indent="-169812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defRPr sz="1200" cap="none">
                <a:solidFill>
                  <a:srgbClr val="4D4846"/>
                </a:solidFill>
              </a:defRPr>
            </a:lvl4pPr>
            <a:lvl5pPr marL="511022" indent="-169812">
              <a:spcBef>
                <a:spcPts val="900"/>
              </a:spcBef>
              <a:spcAft>
                <a:spcPts val="0"/>
              </a:spcAft>
              <a:buFont typeface="Lucida Grande"/>
              <a:buChar char="•"/>
              <a:tabLst/>
              <a:defRPr sz="1200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1" name="Espace réservé du texte 11"/>
          <p:cNvSpPr>
            <a:spLocks noGrp="1"/>
          </p:cNvSpPr>
          <p:nvPr>
            <p:ph type="body" sz="quarter" idx="36"/>
          </p:nvPr>
        </p:nvSpPr>
        <p:spPr>
          <a:xfrm>
            <a:off x="1508785" y="928286"/>
            <a:ext cx="3968496" cy="1600200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b="1" i="0" cap="all">
                <a:solidFill>
                  <a:srgbClr val="4D4846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599" b="1" cap="none">
                <a:solidFill>
                  <a:schemeClr val="accent1"/>
                </a:solidFill>
              </a:defRPr>
            </a:lvl2pPr>
            <a:lvl3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199" cap="none">
                <a:solidFill>
                  <a:srgbClr val="4D4846"/>
                </a:solidFill>
              </a:defRPr>
            </a:lvl3pPr>
            <a:lvl4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199" cap="none">
                <a:solidFill>
                  <a:srgbClr val="4D4846"/>
                </a:solidFill>
              </a:defRPr>
            </a:lvl4pPr>
            <a:lvl5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tabLst/>
              <a:defRPr sz="2199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37"/>
          </p:nvPr>
        </p:nvSpPr>
        <p:spPr>
          <a:xfrm>
            <a:off x="7123684" y="928286"/>
            <a:ext cx="3968496" cy="1600200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Font typeface="Arial"/>
              <a:buNone/>
              <a:defRPr sz="1200" b="1" i="0" cap="all">
                <a:solidFill>
                  <a:srgbClr val="4D4846"/>
                </a:solidFill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2599" b="1" cap="none">
                <a:solidFill>
                  <a:schemeClr val="accent1"/>
                </a:solidFill>
              </a:defRPr>
            </a:lvl2pPr>
            <a:lvl3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199" cap="none">
                <a:solidFill>
                  <a:srgbClr val="4D4846"/>
                </a:solidFill>
              </a:defRPr>
            </a:lvl3pPr>
            <a:lvl4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defRPr sz="2199" cap="none">
                <a:solidFill>
                  <a:srgbClr val="4D4846"/>
                </a:solidFill>
              </a:defRPr>
            </a:lvl4pPr>
            <a:lvl5pPr marL="0" indent="0">
              <a:spcBef>
                <a:spcPts val="90"/>
              </a:spcBef>
              <a:spcAft>
                <a:spcPts val="0"/>
              </a:spcAft>
              <a:buFont typeface="Lucida Grande"/>
              <a:buNone/>
              <a:tabLst/>
              <a:defRPr sz="2199" b="0" i="0" cap="none">
                <a:solidFill>
                  <a:srgbClr val="4D4846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65249994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3043" y="1387911"/>
            <a:ext cx="10142738" cy="3560309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7998"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1019492" y="5220015"/>
            <a:ext cx="10149840" cy="914400"/>
          </a:xfrm>
        </p:spPr>
        <p:txBody>
          <a:bodyPr anchor="t">
            <a:noAutofit/>
          </a:bodyPr>
          <a:lstStyle>
            <a:lvl1pPr marL="0" indent="0" algn="ctr">
              <a:spcBef>
                <a:spcPts val="0"/>
              </a:spcBef>
              <a:buNone/>
              <a:defRPr sz="1799" b="0" cap="all">
                <a:solidFill>
                  <a:srgbClr val="FFFFFF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Parallélogramme 5"/>
          <p:cNvSpPr/>
          <p:nvPr/>
        </p:nvSpPr>
        <p:spPr>
          <a:xfrm>
            <a:off x="5968197" y="2"/>
            <a:ext cx="818892" cy="1387909"/>
          </a:xfrm>
          <a:prstGeom prst="parallelogram">
            <a:avLst>
              <a:gd name="adj" fmla="val 7076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</p:spTree>
    <p:extLst>
      <p:ext uri="{BB962C8B-B14F-4D97-AF65-F5344CB8AC3E}">
        <p14:creationId xmlns:p14="http://schemas.microsoft.com/office/powerpoint/2010/main" val="27580204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à insérer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  2"/>
          <p:cNvSpPr>
            <a:spLocks noGrp="1"/>
          </p:cNvSpPr>
          <p:nvPr>
            <p:ph type="pic" sz="quarter" idx="10"/>
          </p:nvPr>
        </p:nvSpPr>
        <p:spPr>
          <a:xfrm>
            <a:off x="-9208" y="-9144"/>
            <a:ext cx="12207240" cy="6876288"/>
          </a:xfrm>
          <a:solidFill>
            <a:srgbClr val="EFEEEE"/>
          </a:solidFill>
        </p:spPr>
        <p:txBody>
          <a:bodyPr>
            <a:normAutofit/>
          </a:bodyPr>
          <a:lstStyle>
            <a:lvl1pPr marL="3174" indent="0" algn="ctr">
              <a:buNone/>
              <a:defRPr sz="1600" b="0" cap="none"/>
            </a:lvl1pPr>
          </a:lstStyle>
          <a:p>
            <a:r>
              <a:rPr lang="fr-FR"/>
              <a:t>Cliquez sur l'icône pour ajouter une image</a:t>
            </a:r>
            <a:endParaRPr lang="fr-CA"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41903115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34084-Crédit FR © Cité mémoire - Eva Blue-EN Credit © Cité mémoire - Eva Blue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5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10249471" y="6375401"/>
            <a:ext cx="1879600" cy="403225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700" b="0" cap="all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Crédit photo</a:t>
            </a:r>
          </a:p>
        </p:txBody>
      </p:sp>
    </p:spTree>
    <p:extLst>
      <p:ext uri="{BB962C8B-B14F-4D97-AF65-F5344CB8AC3E}">
        <p14:creationId xmlns:p14="http://schemas.microsoft.com/office/powerpoint/2010/main" val="216708438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éo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'élément multimédia 7"/>
          <p:cNvSpPr>
            <a:spLocks noGrp="1" noChangeAspect="1"/>
          </p:cNvSpPr>
          <p:nvPr>
            <p:ph type="media" sz="quarter" idx="10"/>
          </p:nvPr>
        </p:nvSpPr>
        <p:spPr>
          <a:xfrm>
            <a:off x="-9208" y="-9144"/>
            <a:ext cx="12207240" cy="687628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3174" indent="0" algn="ctr">
              <a:buNone/>
              <a:defRPr sz="1600" b="0" cap="none"/>
            </a:lvl1pPr>
          </a:lstStyle>
          <a:p>
            <a:r>
              <a:rPr lang="fr-FR"/>
              <a:t>Cliquez sur l'icône pour ajouter l'élément multimédia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177253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41150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492340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rdre du j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" y="0"/>
            <a:ext cx="6093111" cy="6858000"/>
          </a:xfrm>
          <a:prstGeom prst="rect">
            <a:avLst/>
          </a:prstGeom>
          <a:solidFill>
            <a:srgbClr val="E400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3160" y="404664"/>
            <a:ext cx="5323865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245809" y="673135"/>
            <a:ext cx="5423978" cy="2414959"/>
          </a:xfrm>
        </p:spPr>
        <p:txBody>
          <a:bodyPr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7798" b="1" cap="none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Ordre </a:t>
            </a:r>
            <a:br>
              <a:rPr lang="fr-CA"/>
            </a:br>
            <a:r>
              <a:rPr lang="fr-CA"/>
              <a:t>du jour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Espace réservé du contenu 2"/>
          <p:cNvSpPr>
            <a:spLocks noGrp="1"/>
          </p:cNvSpPr>
          <p:nvPr>
            <p:ph idx="13"/>
          </p:nvPr>
        </p:nvSpPr>
        <p:spPr>
          <a:xfrm>
            <a:off x="6433160" y="1234440"/>
            <a:ext cx="5323865" cy="4663440"/>
          </a:xfrm>
        </p:spPr>
        <p:txBody>
          <a:bodyPr/>
          <a:lstStyle>
            <a:lvl1pPr marL="3174" indent="0">
              <a:buNone/>
              <a:defRPr sz="2399" b="1" i="0" cap="all"/>
            </a:lvl1pPr>
            <a:lvl2pPr marL="228531" indent="-228531">
              <a:buFont typeface="Lucida Grande"/>
              <a:buChar char="•"/>
              <a:defRPr/>
            </a:lvl2pPr>
            <a:lvl3pPr marL="458650" indent="-230119">
              <a:defRPr/>
            </a:lvl3pPr>
            <a:lvl4pPr marL="687182" indent="-230119">
              <a:spcBef>
                <a:spcPts val="900"/>
              </a:spcBef>
              <a:buFont typeface="Lucida Grande"/>
              <a:buChar char="•"/>
              <a:defRPr sz="1600" b="0"/>
            </a:lvl4pPr>
            <a:lvl5pPr marL="915713" indent="-230119">
              <a:spcBef>
                <a:spcPts val="900"/>
              </a:spcBef>
              <a:buFont typeface="Lucida Grande"/>
              <a:buChar char="•"/>
              <a:defRPr sz="1600" b="0" cap="none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grpSp>
        <p:nvGrpSpPr>
          <p:cNvPr id="15" name="Grouper 14"/>
          <p:cNvGrpSpPr/>
          <p:nvPr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2" name="Parallélogramme 11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  <p:sp>
          <p:nvSpPr>
            <p:cNvPr id="14" name="Parallélogramme 13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</p:grpSp>
    </p:spTree>
    <p:extLst>
      <p:ext uri="{BB962C8B-B14F-4D97-AF65-F5344CB8AC3E}">
        <p14:creationId xmlns:p14="http://schemas.microsoft.com/office/powerpoint/2010/main" val="236818650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rdre du jour -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" y="0"/>
            <a:ext cx="4059760" cy="6858000"/>
          </a:xfrm>
          <a:prstGeom prst="rect">
            <a:avLst/>
          </a:prstGeom>
          <a:solidFill>
            <a:srgbClr val="E400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  <p:grpSp>
        <p:nvGrpSpPr>
          <p:cNvPr id="15" name="Grouper 14"/>
          <p:cNvGrpSpPr/>
          <p:nvPr/>
        </p:nvGrpSpPr>
        <p:grpSpPr>
          <a:xfrm>
            <a:off x="-258780" y="2"/>
            <a:ext cx="2718046" cy="5919424"/>
            <a:chOff x="-258780" y="2"/>
            <a:chExt cx="2718046" cy="5919424"/>
          </a:xfrm>
        </p:grpSpPr>
        <p:sp>
          <p:nvSpPr>
            <p:cNvPr id="12" name="Parallélogramme 11"/>
            <p:cNvSpPr/>
            <p:nvPr userDrawn="1"/>
          </p:nvSpPr>
          <p:spPr>
            <a:xfrm>
              <a:off x="1989956" y="2"/>
              <a:ext cx="469310" cy="598678"/>
            </a:xfrm>
            <a:prstGeom prst="parallelogram">
              <a:avLst>
                <a:gd name="adj" fmla="val 52588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  <p:sp>
          <p:nvSpPr>
            <p:cNvPr id="14" name="Parallélogramme 13"/>
            <p:cNvSpPr/>
            <p:nvPr userDrawn="1"/>
          </p:nvSpPr>
          <p:spPr>
            <a:xfrm>
              <a:off x="-258780" y="3322292"/>
              <a:ext cx="1276337" cy="2597134"/>
            </a:xfrm>
            <a:prstGeom prst="parallelogram">
              <a:avLst>
                <a:gd name="adj" fmla="val 84897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sz="1799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438229" y="404664"/>
            <a:ext cx="7318797" cy="60668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245808" y="673135"/>
            <a:ext cx="3813953" cy="2414959"/>
          </a:xfrm>
        </p:spPr>
        <p:txBody>
          <a:bodyPr r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7798" b="1" cap="none">
                <a:solidFill>
                  <a:schemeClr val="bg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fr-CA"/>
              <a:t>Ordre du jour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Espace réservé du contenu 2"/>
          <p:cNvSpPr>
            <a:spLocks noGrp="1"/>
          </p:cNvSpPr>
          <p:nvPr>
            <p:ph idx="13"/>
          </p:nvPr>
        </p:nvSpPr>
        <p:spPr>
          <a:xfrm>
            <a:off x="4438229" y="1234440"/>
            <a:ext cx="3341246" cy="4663440"/>
          </a:xfrm>
        </p:spPr>
        <p:txBody>
          <a:bodyPr/>
          <a:lstStyle>
            <a:lvl1pPr marL="3174" indent="0">
              <a:buNone/>
              <a:defRPr sz="2399" b="1" i="0" cap="all"/>
            </a:lvl1pPr>
            <a:lvl2pPr marL="228531" indent="-228531">
              <a:buFont typeface="Lucida Grande"/>
              <a:buChar char="•"/>
              <a:defRPr/>
            </a:lvl2pPr>
            <a:lvl3pPr marL="458650" indent="-230119">
              <a:defRPr/>
            </a:lvl3pPr>
            <a:lvl4pPr marL="687182" indent="-230119">
              <a:spcBef>
                <a:spcPts val="900"/>
              </a:spcBef>
              <a:buFont typeface="Lucida Grande"/>
              <a:buChar char="•"/>
              <a:defRPr sz="1600" b="0"/>
            </a:lvl4pPr>
            <a:lvl5pPr marL="915713" indent="-230119">
              <a:spcBef>
                <a:spcPts val="900"/>
              </a:spcBef>
              <a:buFont typeface="Lucida Grande"/>
              <a:buChar char="•"/>
              <a:defRPr sz="1600" b="0" cap="none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18" name="Espace réservé du contenu 2"/>
          <p:cNvSpPr>
            <a:spLocks noGrp="1"/>
          </p:cNvSpPr>
          <p:nvPr>
            <p:ph idx="16"/>
          </p:nvPr>
        </p:nvSpPr>
        <p:spPr>
          <a:xfrm>
            <a:off x="8147944" y="1234440"/>
            <a:ext cx="3341246" cy="4663440"/>
          </a:xfrm>
        </p:spPr>
        <p:txBody>
          <a:bodyPr/>
          <a:lstStyle>
            <a:lvl1pPr marL="3174" indent="0">
              <a:buNone/>
              <a:defRPr sz="2399" b="1" i="0" cap="all"/>
            </a:lvl1pPr>
            <a:lvl2pPr marL="228531" indent="-228531">
              <a:buFont typeface="Lucida Grande"/>
              <a:buChar char="•"/>
              <a:defRPr/>
            </a:lvl2pPr>
            <a:lvl3pPr marL="458650" indent="-230119">
              <a:defRPr/>
            </a:lvl3pPr>
            <a:lvl4pPr marL="687182" indent="-230119">
              <a:spcBef>
                <a:spcPts val="900"/>
              </a:spcBef>
              <a:buFont typeface="Lucida Grande"/>
              <a:buChar char="•"/>
              <a:defRPr sz="1600" b="0"/>
            </a:lvl4pPr>
            <a:lvl5pPr marL="915713" indent="-230119">
              <a:spcBef>
                <a:spcPts val="900"/>
              </a:spcBef>
              <a:buFont typeface="Lucida Grande"/>
              <a:buChar char="•"/>
              <a:defRPr sz="1600" b="0" cap="none"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86815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Merc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23043" y="2530206"/>
            <a:ext cx="10142738" cy="1700197"/>
          </a:xfrm>
        </p:spPr>
        <p:txBody>
          <a:bodyPr anchor="ctr">
            <a:noAutofit/>
          </a:bodyPr>
          <a:lstStyle>
            <a:lvl1pPr algn="ctr">
              <a:lnSpc>
                <a:spcPct val="90000"/>
              </a:lnSpc>
              <a:defRPr sz="11796">
                <a:solidFill>
                  <a:schemeClr val="bg1"/>
                </a:solidFill>
              </a:defRPr>
            </a:lvl1pPr>
          </a:lstStyle>
          <a:p>
            <a:r>
              <a:rPr lang="fr-CA"/>
              <a:t>Texte</a:t>
            </a:r>
          </a:p>
        </p:txBody>
      </p:sp>
      <p:sp>
        <p:nvSpPr>
          <p:cNvPr id="6" name="Parallélogramme 5"/>
          <p:cNvSpPr/>
          <p:nvPr/>
        </p:nvSpPr>
        <p:spPr>
          <a:xfrm>
            <a:off x="6468332" y="0"/>
            <a:ext cx="1296144" cy="2461332"/>
          </a:xfrm>
          <a:prstGeom prst="parallelogram">
            <a:avLst>
              <a:gd name="adj" fmla="val 80936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  <p:sp>
        <p:nvSpPr>
          <p:cNvPr id="7" name="Parallélogramme 6"/>
          <p:cNvSpPr/>
          <p:nvPr/>
        </p:nvSpPr>
        <p:spPr>
          <a:xfrm flipH="1" flipV="1">
            <a:off x="4619552" y="4396668"/>
            <a:ext cx="1296144" cy="2461332"/>
          </a:xfrm>
          <a:prstGeom prst="parallelogram">
            <a:avLst>
              <a:gd name="adj" fmla="val 80936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799"/>
          </a:p>
        </p:txBody>
      </p:sp>
    </p:spTree>
    <p:extLst>
      <p:ext uri="{BB962C8B-B14F-4D97-AF65-F5344CB8AC3E}">
        <p14:creationId xmlns:p14="http://schemas.microsoft.com/office/powerpoint/2010/main" val="379424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26" Type="http://schemas.openxmlformats.org/officeDocument/2006/relationships/slideLayout" Target="../slideLayouts/slideLayout80.xml"/><Relationship Id="rId39" Type="http://schemas.openxmlformats.org/officeDocument/2006/relationships/theme" Target="../theme/theme3.xml"/><Relationship Id="rId21" Type="http://schemas.openxmlformats.org/officeDocument/2006/relationships/slideLayout" Target="../slideLayouts/slideLayout75.xml"/><Relationship Id="rId34" Type="http://schemas.openxmlformats.org/officeDocument/2006/relationships/slideLayout" Target="../slideLayouts/slideLayout88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5" Type="http://schemas.openxmlformats.org/officeDocument/2006/relationships/slideLayout" Target="../slideLayouts/slideLayout79.xml"/><Relationship Id="rId33" Type="http://schemas.openxmlformats.org/officeDocument/2006/relationships/slideLayout" Target="../slideLayouts/slideLayout87.xml"/><Relationship Id="rId38" Type="http://schemas.openxmlformats.org/officeDocument/2006/relationships/slideLayout" Target="../slideLayouts/slideLayout92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3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78.xml"/><Relationship Id="rId32" Type="http://schemas.openxmlformats.org/officeDocument/2006/relationships/slideLayout" Target="../slideLayouts/slideLayout86.xml"/><Relationship Id="rId37" Type="http://schemas.openxmlformats.org/officeDocument/2006/relationships/slideLayout" Target="../slideLayouts/slideLayout91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slideLayout" Target="../slideLayouts/slideLayout77.xml"/><Relationship Id="rId28" Type="http://schemas.openxmlformats.org/officeDocument/2006/relationships/slideLayout" Target="../slideLayouts/slideLayout82.xml"/><Relationship Id="rId36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31" Type="http://schemas.openxmlformats.org/officeDocument/2006/relationships/slideLayout" Target="../slideLayouts/slideLayout85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Relationship Id="rId27" Type="http://schemas.openxmlformats.org/officeDocument/2006/relationships/slideLayout" Target="../slideLayouts/slideLayout81.xml"/><Relationship Id="rId30" Type="http://schemas.openxmlformats.org/officeDocument/2006/relationships/slideLayout" Target="../slideLayouts/slideLayout84.xml"/><Relationship Id="rId35" Type="http://schemas.openxmlformats.org/officeDocument/2006/relationships/slideLayout" Target="../slideLayouts/slideLayout89.xml"/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33772" y="404664"/>
            <a:ext cx="11423253" cy="606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3772" y="1231452"/>
            <a:ext cx="11423253" cy="466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234740" y="6295440"/>
            <a:ext cx="607620" cy="305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7088BEF1-D3AD-E34F-A3B9-A73E884A7AB2}" type="slidenum">
              <a:rPr lang="fr-CA" smtClean="0"/>
              <a:pPr/>
              <a:t>‹#›</a:t>
            </a:fld>
            <a:endParaRPr lang="fr-CA"/>
          </a:p>
        </p:txBody>
      </p:sp>
      <p:pic>
        <p:nvPicPr>
          <p:cNvPr id="10" name="Image 9" descr="TM_logo_ROUGE.png"/>
          <p:cNvPicPr>
            <a:picLocks noChangeAspect="1"/>
          </p:cNvPicPr>
          <p:nvPr userDrawn="1"/>
        </p:nvPicPr>
        <p:blipFill>
          <a:blip r:embed="rId4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2" y="6395938"/>
            <a:ext cx="900218" cy="2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196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50" r:id="rId3"/>
    <p:sldLayoutId id="2147483652" r:id="rId4"/>
    <p:sldLayoutId id="2147483668" r:id="rId5"/>
    <p:sldLayoutId id="2147483683" r:id="rId6"/>
    <p:sldLayoutId id="2147483670" r:id="rId7"/>
    <p:sldLayoutId id="2147483684" r:id="rId8"/>
    <p:sldLayoutId id="2147483654" r:id="rId9"/>
    <p:sldLayoutId id="2147483662" r:id="rId10"/>
    <p:sldLayoutId id="2147483686" r:id="rId11"/>
    <p:sldLayoutId id="2147483664" r:id="rId12"/>
    <p:sldLayoutId id="2147483687" r:id="rId13"/>
    <p:sldLayoutId id="2147483669" r:id="rId14"/>
    <p:sldLayoutId id="2147483688" r:id="rId15"/>
    <p:sldLayoutId id="2147483665" r:id="rId16"/>
    <p:sldLayoutId id="2147483689" r:id="rId17"/>
    <p:sldLayoutId id="2147483666" r:id="rId18"/>
    <p:sldLayoutId id="2147483690" r:id="rId19"/>
    <p:sldLayoutId id="2147483693" r:id="rId20"/>
    <p:sldLayoutId id="2147483694" r:id="rId21"/>
    <p:sldLayoutId id="2147483695" r:id="rId22"/>
    <p:sldLayoutId id="2147483697" r:id="rId23"/>
    <p:sldLayoutId id="2147483749" r:id="rId24"/>
    <p:sldLayoutId id="2147483696" r:id="rId25"/>
    <p:sldLayoutId id="2147483651" r:id="rId26"/>
    <p:sldLayoutId id="2147483667" r:id="rId27"/>
    <p:sldLayoutId id="2147483685" r:id="rId28"/>
    <p:sldLayoutId id="2147483671" r:id="rId29"/>
    <p:sldLayoutId id="2147483672" r:id="rId30"/>
    <p:sldLayoutId id="2147483679" r:id="rId31"/>
    <p:sldLayoutId id="2147483653" r:id="rId32"/>
    <p:sldLayoutId id="2147483680" r:id="rId33"/>
    <p:sldLayoutId id="2147483674" r:id="rId34"/>
    <p:sldLayoutId id="2147483681" r:id="rId35"/>
    <p:sldLayoutId id="2147483673" r:id="rId36"/>
    <p:sldLayoutId id="2147483678" r:id="rId37"/>
    <p:sldLayoutId id="2147483691" r:id="rId38"/>
    <p:sldLayoutId id="2147483659" r:id="rId39"/>
    <p:sldLayoutId id="2147483655" r:id="rId40"/>
    <p:sldLayoutId id="2147483660" r:id="rId41"/>
    <p:sldLayoutId id="2147483661" r:id="rId42"/>
    <p:sldLayoutId id="2147483676" r:id="rId4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75" indent="0" algn="l" defTabSz="457200" rtl="0" eaLnBrk="1" latinLnBrk="0" hangingPunct="1">
        <a:lnSpc>
          <a:spcPct val="90000"/>
        </a:lnSpc>
        <a:spcBef>
          <a:spcPts val="1200"/>
        </a:spcBef>
        <a:buFontTx/>
        <a:buNone/>
        <a:defRPr sz="2400" b="1" i="0" kern="1200" cap="all" baseline="0">
          <a:solidFill>
            <a:srgbClr val="4D4846"/>
          </a:solidFill>
          <a:latin typeface="+mn-lt"/>
          <a:ea typeface="+mn-ea"/>
          <a:cs typeface="+mn-cs"/>
        </a:defRPr>
      </a:lvl1pPr>
      <a:lvl2pPr marL="0" indent="0" algn="l" defTabSz="457200" rtl="0" eaLnBrk="1" latinLnBrk="0" hangingPunct="1">
        <a:lnSpc>
          <a:spcPct val="90000"/>
        </a:lnSpc>
        <a:spcBef>
          <a:spcPts val="900"/>
        </a:spcBef>
        <a:buSzPct val="100000"/>
        <a:buFont typeface="Lucida Grande"/>
        <a:buNone/>
        <a:defRPr sz="1600" kern="1200">
          <a:solidFill>
            <a:srgbClr val="4D4846"/>
          </a:solidFill>
          <a:latin typeface="+mn-lt"/>
          <a:ea typeface="+mn-ea"/>
          <a:cs typeface="+mn-cs"/>
        </a:defRPr>
      </a:lvl2pPr>
      <a:lvl3pPr marL="231775" indent="-231775" algn="l" defTabSz="457200" rtl="0" eaLnBrk="1" latinLnBrk="0" hangingPunct="1">
        <a:lnSpc>
          <a:spcPct val="90000"/>
        </a:lnSpc>
        <a:spcBef>
          <a:spcPts val="900"/>
        </a:spcBef>
        <a:buSzPct val="100000"/>
        <a:buFont typeface="Lucida Grande"/>
        <a:buChar char="•"/>
        <a:defRPr sz="1600" kern="1200">
          <a:solidFill>
            <a:srgbClr val="4D4846"/>
          </a:solidFill>
          <a:latin typeface="+mn-lt"/>
          <a:ea typeface="+mn-ea"/>
          <a:cs typeface="+mn-cs"/>
        </a:defRPr>
      </a:lvl3pPr>
      <a:lvl4pPr marL="457200" indent="-225425" algn="l" defTabSz="457200" rtl="0" eaLnBrk="1" latinLnBrk="0" hangingPunct="1">
        <a:lnSpc>
          <a:spcPct val="90000"/>
        </a:lnSpc>
        <a:spcBef>
          <a:spcPts val="900"/>
        </a:spcBef>
        <a:buFont typeface="Lucida Grande"/>
        <a:buChar char="•"/>
        <a:defRPr sz="1600" kern="1200">
          <a:solidFill>
            <a:srgbClr val="4D4846"/>
          </a:solidFill>
          <a:latin typeface="+mn-lt"/>
          <a:ea typeface="+mn-ea"/>
          <a:cs typeface="+mn-cs"/>
        </a:defRPr>
      </a:lvl4pPr>
      <a:lvl5pPr marL="685800" indent="-225425" algn="l" defTabSz="457200" rtl="0" eaLnBrk="1" latinLnBrk="0" hangingPunct="1">
        <a:lnSpc>
          <a:spcPct val="90000"/>
        </a:lnSpc>
        <a:spcBef>
          <a:spcPts val="900"/>
        </a:spcBef>
        <a:buFont typeface="Lucida Grande"/>
        <a:buChar char="•"/>
        <a:defRPr sz="1600" b="0" kern="1200" cap="none">
          <a:solidFill>
            <a:srgbClr val="4D484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965AC-10B3-471B-825C-869EA1533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5CAFAB4-736C-4C74-8362-E48624364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24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F02198-D634-45AA-B2FE-527C2F5130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1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916B7-0EF7-4F13-AB4A-0387090B10CE}" type="datetimeFigureOut">
              <a:rPr lang="fr-CA" smtClean="0"/>
              <a:t>2020-11-15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7D8E01-5881-4BF6-8BFB-3C962F211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013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FFAFD4-EA6D-4CA0-B2FD-9A31E7B41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9013" y="6356350"/>
            <a:ext cx="2741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636B-9116-4D25-BC18-B3BF4258DE0F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0491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33773" y="404664"/>
            <a:ext cx="11423253" cy="606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3773" y="1231452"/>
            <a:ext cx="11423253" cy="466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234740" y="6295442"/>
            <a:ext cx="607620" cy="3056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21F52601-BE74-4357-BC4D-F61DEA3783DB}" type="slidenum">
              <a:rPr lang="fr-CA" smtClean="0"/>
              <a:t>‹#›</a:t>
            </a:fld>
            <a:endParaRPr lang="fr-CA"/>
          </a:p>
        </p:txBody>
      </p:sp>
      <p:pic>
        <p:nvPicPr>
          <p:cNvPr id="10" name="Image 9" descr="TM_logo_ROUGE.png"/>
          <p:cNvPicPr>
            <a:picLocks noChangeAspect="1"/>
          </p:cNvPicPr>
          <p:nvPr/>
        </p:nvPicPr>
        <p:blipFill>
          <a:blip r:embed="rId4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92" y="6395938"/>
            <a:ext cx="900218" cy="20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66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  <p:sldLayoutId id="2147483741" r:id="rId31"/>
    <p:sldLayoutId id="2147483742" r:id="rId32"/>
    <p:sldLayoutId id="2147483743" r:id="rId33"/>
    <p:sldLayoutId id="2147483744" r:id="rId34"/>
    <p:sldLayoutId id="2147483745" r:id="rId35"/>
    <p:sldLayoutId id="2147483746" r:id="rId36"/>
    <p:sldLayoutId id="2147483747" r:id="rId37"/>
    <p:sldLayoutId id="2147483748" r:id="rId38"/>
  </p:sldLayoutIdLst>
  <p:txStyles>
    <p:titleStyle>
      <a:lvl1pPr algn="l" defTabSz="457063" rtl="0" eaLnBrk="1" latinLnBrk="0" hangingPunct="1">
        <a:spcBef>
          <a:spcPct val="0"/>
        </a:spcBef>
        <a:buNone/>
        <a:defRPr sz="3199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74" indent="0" algn="l" defTabSz="457063" rtl="0" eaLnBrk="1" latinLnBrk="0" hangingPunct="1">
        <a:lnSpc>
          <a:spcPct val="90000"/>
        </a:lnSpc>
        <a:spcBef>
          <a:spcPts val="1200"/>
        </a:spcBef>
        <a:buFontTx/>
        <a:buNone/>
        <a:defRPr sz="2399" b="1" i="0" kern="1200" cap="all" baseline="0">
          <a:solidFill>
            <a:srgbClr val="4D4846"/>
          </a:solidFill>
          <a:latin typeface="+mn-lt"/>
          <a:ea typeface="+mn-ea"/>
          <a:cs typeface="+mn-cs"/>
        </a:defRPr>
      </a:lvl1pPr>
      <a:lvl2pPr marL="0" indent="0" algn="l" defTabSz="457063" rtl="0" eaLnBrk="1" latinLnBrk="0" hangingPunct="1">
        <a:lnSpc>
          <a:spcPct val="90000"/>
        </a:lnSpc>
        <a:spcBef>
          <a:spcPts val="900"/>
        </a:spcBef>
        <a:buSzPct val="100000"/>
        <a:buFont typeface="Lucida Grande"/>
        <a:buNone/>
        <a:defRPr sz="1600" kern="1200">
          <a:solidFill>
            <a:srgbClr val="4D4846"/>
          </a:solidFill>
          <a:latin typeface="+mn-lt"/>
          <a:ea typeface="+mn-ea"/>
          <a:cs typeface="+mn-cs"/>
        </a:defRPr>
      </a:lvl2pPr>
      <a:lvl3pPr marL="231705" indent="-231705" algn="l" defTabSz="457063" rtl="0" eaLnBrk="1" latinLnBrk="0" hangingPunct="1">
        <a:lnSpc>
          <a:spcPct val="90000"/>
        </a:lnSpc>
        <a:spcBef>
          <a:spcPts val="900"/>
        </a:spcBef>
        <a:buSzPct val="100000"/>
        <a:buFont typeface="Lucida Grande"/>
        <a:buChar char="•"/>
        <a:defRPr sz="1600" kern="1200">
          <a:solidFill>
            <a:srgbClr val="4D4846"/>
          </a:solidFill>
          <a:latin typeface="+mn-lt"/>
          <a:ea typeface="+mn-ea"/>
          <a:cs typeface="+mn-cs"/>
        </a:defRPr>
      </a:lvl3pPr>
      <a:lvl4pPr marL="457063" indent="-225357" algn="l" defTabSz="457063" rtl="0" eaLnBrk="1" latinLnBrk="0" hangingPunct="1">
        <a:lnSpc>
          <a:spcPct val="90000"/>
        </a:lnSpc>
        <a:spcBef>
          <a:spcPts val="900"/>
        </a:spcBef>
        <a:buFont typeface="Lucida Grande"/>
        <a:buChar char="•"/>
        <a:defRPr sz="1600" kern="1200">
          <a:solidFill>
            <a:srgbClr val="4D4846"/>
          </a:solidFill>
          <a:latin typeface="+mn-lt"/>
          <a:ea typeface="+mn-ea"/>
          <a:cs typeface="+mn-cs"/>
        </a:defRPr>
      </a:lvl4pPr>
      <a:lvl5pPr marL="685594" indent="-225357" algn="l" defTabSz="457063" rtl="0" eaLnBrk="1" latinLnBrk="0" hangingPunct="1">
        <a:lnSpc>
          <a:spcPct val="90000"/>
        </a:lnSpc>
        <a:spcBef>
          <a:spcPts val="900"/>
        </a:spcBef>
        <a:buFont typeface="Lucida Grande"/>
        <a:buChar char="•"/>
        <a:defRPr sz="1600" b="0" kern="1200" cap="none">
          <a:solidFill>
            <a:srgbClr val="4D4846"/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13" Type="http://schemas.openxmlformats.org/officeDocument/2006/relationships/image" Target="../media/image43.jpg"/><Relationship Id="rId18" Type="http://schemas.openxmlformats.org/officeDocument/2006/relationships/image" Target="../media/image48.pn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17" Type="http://schemas.openxmlformats.org/officeDocument/2006/relationships/image" Target="../media/image47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6.png"/><Relationship Id="rId20" Type="http://schemas.openxmlformats.org/officeDocument/2006/relationships/image" Target="../media/image50.jp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pn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5" Type="http://schemas.openxmlformats.org/officeDocument/2006/relationships/image" Target="../media/image45.png"/><Relationship Id="rId10" Type="http://schemas.openxmlformats.org/officeDocument/2006/relationships/image" Target="../media/image40.jpeg"/><Relationship Id="rId19" Type="http://schemas.openxmlformats.org/officeDocument/2006/relationships/image" Target="../media/image49.png"/><Relationship Id="rId4" Type="http://schemas.openxmlformats.org/officeDocument/2006/relationships/image" Target="../media/image34.jpeg"/><Relationship Id="rId9" Type="http://schemas.openxmlformats.org/officeDocument/2006/relationships/image" Target="../media/image39.jpeg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tif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4">
            <a:extLst>
              <a:ext uri="{FF2B5EF4-FFF2-40B4-BE49-F238E27FC236}">
                <a16:creationId xmlns:a16="http://schemas.microsoft.com/office/drawing/2014/main" id="{3E5069EA-673A-4CF9-9375-25D25B9831D3}"/>
              </a:ext>
            </a:extLst>
          </p:cNvPr>
          <p:cNvSpPr txBox="1">
            <a:spLocks/>
          </p:cNvSpPr>
          <p:nvPr/>
        </p:nvSpPr>
        <p:spPr>
          <a:xfrm>
            <a:off x="148281" y="1445024"/>
            <a:ext cx="3929449" cy="17248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3600" b="0" dirty="0">
                <a:solidFill>
                  <a:srgbClr val="FFFFFF"/>
                </a:solidFill>
                <a:cs typeface="Arial"/>
              </a:rPr>
              <a:t>Proposal for 48</a:t>
            </a:r>
            <a:r>
              <a:rPr lang="en-US" sz="3600" b="0" baseline="30000" dirty="0">
                <a:solidFill>
                  <a:srgbClr val="FFFFFF"/>
                </a:solidFill>
                <a:cs typeface="Arial"/>
              </a:rPr>
              <a:t>th</a:t>
            </a:r>
            <a:r>
              <a:rPr lang="en-US" sz="3600" b="0" dirty="0">
                <a:solidFill>
                  <a:srgbClr val="FFFFFF"/>
                </a:solidFill>
                <a:cs typeface="Arial"/>
              </a:rPr>
              <a:t>  IRMMW-THz </a:t>
            </a:r>
            <a:endParaRPr kumimoji="0" lang="fr-CA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Sous-titre 5">
            <a:extLst>
              <a:ext uri="{FF2B5EF4-FFF2-40B4-BE49-F238E27FC236}">
                <a16:creationId xmlns:a16="http://schemas.microsoft.com/office/drawing/2014/main" id="{BD7FFFED-21E3-4E2E-A76B-64167459D898}"/>
              </a:ext>
            </a:extLst>
          </p:cNvPr>
          <p:cNvSpPr txBox="1">
            <a:spLocks/>
          </p:cNvSpPr>
          <p:nvPr/>
        </p:nvSpPr>
        <p:spPr>
          <a:xfrm>
            <a:off x="1034226" y="3772554"/>
            <a:ext cx="2852928" cy="19385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1600" b="0" i="0" kern="1200" cap="none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lnSpc>
                <a:spcPct val="90000"/>
              </a:lnSpc>
              <a:spcBef>
                <a:spcPts val="900"/>
              </a:spcBef>
              <a:buSzPct val="100000"/>
              <a:buFont typeface="Lucida Grande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lnSpc>
                <a:spcPct val="90000"/>
              </a:lnSpc>
              <a:spcBef>
                <a:spcPts val="900"/>
              </a:spcBef>
              <a:buSzPct val="100000"/>
              <a:buFont typeface="Lucida Grande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lnSpc>
                <a:spcPct val="90000"/>
              </a:lnSpc>
              <a:spcBef>
                <a:spcPts val="900"/>
              </a:spcBef>
              <a:buFont typeface="Lucida Grande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lnSpc>
                <a:spcPct val="90000"/>
              </a:lnSpc>
              <a:spcBef>
                <a:spcPts val="900"/>
              </a:spcBef>
              <a:buFont typeface="Lucida Grande"/>
              <a:buNone/>
              <a:defRPr sz="1600" b="0" kern="1200" cap="none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A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MONTRÉAL</a:t>
            </a:r>
            <a:b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fr-C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September</a:t>
            </a:r>
            <a:r>
              <a:rPr kumimoji="0" lang="fr-CA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10-15, 2023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697BBFC-0E41-45A3-8742-5CA0491A56EC}"/>
              </a:ext>
            </a:extLst>
          </p:cNvPr>
          <p:cNvSpPr>
            <a:spLocks noGrp="1" noChangeArrowheads="1"/>
          </p:cNvSpPr>
          <p:nvPr>
            <p:ph type="body" idx="11"/>
          </p:nvPr>
        </p:nvSpPr>
        <p:spPr bwMode="auto">
          <a:xfrm>
            <a:off x="10825911" y="6532848"/>
            <a:ext cx="1152880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/>
              <a:t>© Moment </a:t>
            </a:r>
            <a:r>
              <a:rPr lang="fr-FR" altLang="fr-FR" err="1"/>
              <a:t>Factory</a:t>
            </a:r>
            <a:r>
              <a:rPr lang="fr-FR" altLang="fr-F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7012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itle 49">
            <a:extLst>
              <a:ext uri="{FF2B5EF4-FFF2-40B4-BE49-F238E27FC236}">
                <a16:creationId xmlns:a16="http://schemas.microsoft.com/office/drawing/2014/main" id="{EC9493AA-4E56-9741-83BF-251D338AC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97" y="242758"/>
            <a:ext cx="11423253" cy="606684"/>
          </a:xfrm>
        </p:spPr>
        <p:txBody>
          <a:bodyPr/>
          <a:lstStyle/>
          <a:p>
            <a:r>
              <a:rPr lang="en-US" dirty="0"/>
              <a:t>Local organizing committee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10</a:t>
            </a:fld>
            <a:endParaRPr lang="fr-CA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4294967295"/>
          </p:nvPr>
        </p:nvSpPr>
        <p:spPr>
          <a:xfrm>
            <a:off x="10309225" y="6375400"/>
            <a:ext cx="1879600" cy="403225"/>
          </a:xfrm>
        </p:spPr>
        <p:txBody>
          <a:bodyPr>
            <a:normAutofit fontScale="55000" lnSpcReduction="20000"/>
          </a:bodyPr>
          <a:lstStyle/>
          <a:p>
            <a:r>
              <a:rPr lang="fr-CA"/>
              <a:t>© Moment </a:t>
            </a:r>
            <a:r>
              <a:rPr lang="fr-CA" err="1"/>
              <a:t>Factory</a:t>
            </a:r>
            <a:endParaRPr lang="fr-CA"/>
          </a:p>
        </p:txBody>
      </p:sp>
      <p:pic>
        <p:nvPicPr>
          <p:cNvPr id="43" name="Picture Placeholder 42">
            <a:extLst>
              <a:ext uri="{FF2B5EF4-FFF2-40B4-BE49-F238E27FC236}">
                <a16:creationId xmlns:a16="http://schemas.microsoft.com/office/drawing/2014/main" id="{50EB0976-AFAC-4D45-90F2-DD6360E6C36F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6" t="-6171" r="-76" b="-10523"/>
          <a:stretch/>
        </p:blipFill>
        <p:spPr>
          <a:xfrm>
            <a:off x="-19050" y="546100"/>
            <a:ext cx="12207875" cy="687705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90049D-385F-6B4C-9949-576899A3C0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689" y="2749812"/>
            <a:ext cx="1163293" cy="11632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DD1AAE-5F30-2148-A468-46CC5C5034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992" y="936357"/>
            <a:ext cx="830513" cy="12022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3715BC-9CEE-454A-ADB7-95C565ED04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454" y="2782545"/>
            <a:ext cx="1215479" cy="12022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76D9B5-4A7D-6C4D-B1CF-C4D095729EB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095" y="2782544"/>
            <a:ext cx="1097010" cy="12022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89755B-A194-7546-B5DD-E0E32BD016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9573" y="936357"/>
            <a:ext cx="1122115" cy="120226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CD3ACD7-4099-3B43-852E-F4A34449062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52187" y="933233"/>
            <a:ext cx="1380347" cy="12029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F69A7C9-CB67-A84F-9E34-82E97959E70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15959" y="936357"/>
            <a:ext cx="1536229" cy="12022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9596692-DCA6-814F-895F-D42F7091C19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8607" y="5162820"/>
            <a:ext cx="835362" cy="120226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7E6394-3345-574A-824B-F931AD2CAB5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7761" y="2749812"/>
            <a:ext cx="1463019" cy="126772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7827DFD-FE64-B744-B648-0702E6526D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41297" y="936358"/>
            <a:ext cx="1068681" cy="1202266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18A299F-B4C6-3247-B62E-352D58D8E207}"/>
              </a:ext>
            </a:extLst>
          </p:cNvPr>
          <p:cNvCxnSpPr/>
          <p:nvPr/>
        </p:nvCxnSpPr>
        <p:spPr>
          <a:xfrm>
            <a:off x="976262" y="6365087"/>
            <a:ext cx="3312000" cy="0"/>
          </a:xfrm>
          <a:prstGeom prst="line">
            <a:avLst/>
          </a:prstGeom>
          <a:ln w="7302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09DBE755-8594-8E4E-8459-EC49B26D277D}"/>
              </a:ext>
            </a:extLst>
          </p:cNvPr>
          <p:cNvSpPr txBox="1"/>
          <p:nvPr/>
        </p:nvSpPr>
        <p:spPr>
          <a:xfrm>
            <a:off x="2046312" y="5977827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100 km</a:t>
            </a:r>
          </a:p>
        </p:txBody>
      </p:sp>
      <p:pic>
        <p:nvPicPr>
          <p:cNvPr id="51" name="Image 15">
            <a:extLst>
              <a:ext uri="{FF2B5EF4-FFF2-40B4-BE49-F238E27FC236}">
                <a16:creationId xmlns:a16="http://schemas.microsoft.com/office/drawing/2014/main" id="{58968B99-CA34-634C-8DC6-0287AD9F67F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454" y="4030349"/>
            <a:ext cx="1068681" cy="715147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2" name="Image 23">
            <a:extLst>
              <a:ext uri="{FF2B5EF4-FFF2-40B4-BE49-F238E27FC236}">
                <a16:creationId xmlns:a16="http://schemas.microsoft.com/office/drawing/2014/main" id="{48355F90-6A60-E64F-BCE1-A01BAA71096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631" y="4129984"/>
            <a:ext cx="1850682" cy="49499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9614270-DDFD-8C49-82EC-D3865E1EA74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8451" y="4095823"/>
            <a:ext cx="1467155" cy="3846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5" name="Image 17" descr="Une image contenant texte&#10;&#10;Description générée automatiquement">
            <a:extLst>
              <a:ext uri="{FF2B5EF4-FFF2-40B4-BE49-F238E27FC236}">
                <a16:creationId xmlns:a16="http://schemas.microsoft.com/office/drawing/2014/main" id="{D6021F77-FFD7-FA43-8883-BF0F0C68C8A5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6805" y="5545653"/>
            <a:ext cx="2085832" cy="819434"/>
          </a:xfrm>
          <a:prstGeom prst="rect">
            <a:avLst/>
          </a:prstGeom>
        </p:spPr>
      </p:pic>
      <p:pic>
        <p:nvPicPr>
          <p:cNvPr id="56" name="Image 19">
            <a:extLst>
              <a:ext uri="{FF2B5EF4-FFF2-40B4-BE49-F238E27FC236}">
                <a16:creationId xmlns:a16="http://schemas.microsoft.com/office/drawing/2014/main" id="{C29696E3-608F-9F47-AE51-5C736A275E42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4475" y="967215"/>
            <a:ext cx="2009555" cy="95565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7" name="Image 21" descr="Une image contenant signe, alimentation&#10;&#10;Description générée automatiquement">
            <a:extLst>
              <a:ext uri="{FF2B5EF4-FFF2-40B4-BE49-F238E27FC236}">
                <a16:creationId xmlns:a16="http://schemas.microsoft.com/office/drawing/2014/main" id="{651ACE86-0072-7848-B26B-486858CE56BE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8358" y="2201463"/>
            <a:ext cx="1752773" cy="101677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8" name="Image 25" descr="Une image contenant texte&#10;&#10;Description générée automatiquement">
            <a:extLst>
              <a:ext uri="{FF2B5EF4-FFF2-40B4-BE49-F238E27FC236}">
                <a16:creationId xmlns:a16="http://schemas.microsoft.com/office/drawing/2014/main" id="{12B7EAE2-1746-C14E-A062-1F6281BCA5FE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8628" y="4074326"/>
            <a:ext cx="2328017" cy="68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914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 dirty="0"/>
              <a:t>Local </a:t>
            </a:r>
            <a:r>
              <a:rPr lang="fr-CA" sz="3600" dirty="0" err="1"/>
              <a:t>organizing</a:t>
            </a:r>
            <a:r>
              <a:rPr lang="fr-CA" sz="3600" dirty="0"/>
              <a:t> </a:t>
            </a:r>
            <a:r>
              <a:rPr lang="fr-CA" sz="3600" dirty="0" err="1"/>
              <a:t>committee</a:t>
            </a:r>
            <a:endParaRPr lang="fr-CA" sz="36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11</a:t>
            </a:fld>
            <a:endParaRPr lang="fr-CA"/>
          </a:p>
        </p:txBody>
      </p:sp>
      <p:sp>
        <p:nvSpPr>
          <p:cNvPr id="13" name="Espace réservé du contenu 11">
            <a:extLst>
              <a:ext uri="{FF2B5EF4-FFF2-40B4-BE49-F238E27FC236}">
                <a16:creationId xmlns:a16="http://schemas.microsoft.com/office/drawing/2014/main" id="{9E125623-0F73-A841-9EAB-641F991D3E5B}"/>
              </a:ext>
            </a:extLst>
          </p:cNvPr>
          <p:cNvSpPr txBox="1">
            <a:spLocks/>
          </p:cNvSpPr>
          <p:nvPr/>
        </p:nvSpPr>
        <p:spPr>
          <a:xfrm>
            <a:off x="6094412" y="1222641"/>
            <a:ext cx="6094412" cy="45309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175" indent="0" algn="l" defTabSz="457200" rtl="0" eaLnBrk="1" latinLnBrk="0" hangingPunct="1">
              <a:lnSpc>
                <a:spcPct val="90000"/>
              </a:lnSpc>
              <a:spcBef>
                <a:spcPts val="1200"/>
              </a:spcBef>
              <a:buFontTx/>
              <a:buNone/>
              <a:defRPr sz="2400" b="1" i="0" kern="1200" cap="all" baseline="0">
                <a:solidFill>
                  <a:srgbClr val="4D4846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lnSpc>
                <a:spcPct val="90000"/>
              </a:lnSpc>
              <a:spcBef>
                <a:spcPts val="900"/>
              </a:spcBef>
              <a:buSzPct val="100000"/>
              <a:buFont typeface="Lucida Grande"/>
              <a:buNone/>
              <a:defRPr sz="1600" kern="1200">
                <a:solidFill>
                  <a:srgbClr val="4D4846"/>
                </a:solidFill>
                <a:latin typeface="+mn-lt"/>
                <a:ea typeface="+mn-ea"/>
                <a:cs typeface="+mn-cs"/>
              </a:defRPr>
            </a:lvl2pPr>
            <a:lvl3pPr marL="231775" indent="-23177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SzPct val="100000"/>
              <a:buFont typeface="Lucida Grande"/>
              <a:buChar char="•"/>
              <a:defRPr sz="1600" kern="1200">
                <a:solidFill>
                  <a:srgbClr val="4D4846"/>
                </a:solidFill>
                <a:latin typeface="+mn-lt"/>
                <a:ea typeface="+mn-ea"/>
                <a:cs typeface="+mn-cs"/>
              </a:defRPr>
            </a:lvl3pPr>
            <a:lvl4pPr marL="45720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Font typeface="Lucida Grande"/>
              <a:buChar char="•"/>
              <a:defRPr sz="1600" kern="1200">
                <a:solidFill>
                  <a:srgbClr val="4D4846"/>
                </a:solidFill>
                <a:latin typeface="+mn-lt"/>
                <a:ea typeface="+mn-ea"/>
                <a:cs typeface="+mn-cs"/>
              </a:defRPr>
            </a:lvl4pPr>
            <a:lvl5pPr marL="685800" indent="-225425" algn="l" defTabSz="457200" rtl="0" eaLnBrk="1" latinLnBrk="0" hangingPunct="1">
              <a:lnSpc>
                <a:spcPct val="90000"/>
              </a:lnSpc>
              <a:spcBef>
                <a:spcPts val="900"/>
              </a:spcBef>
              <a:buFont typeface="Lucida Grande"/>
              <a:buChar char="•"/>
              <a:defRPr sz="1600" b="0" kern="1200" cap="none">
                <a:solidFill>
                  <a:srgbClr val="4D484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endParaRPr lang="fr-CA" sz="2400" dirty="0"/>
          </a:p>
          <a:p>
            <a:pPr lvl="2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fr-CA" sz="2400" dirty="0" err="1"/>
              <a:t>Research</a:t>
            </a:r>
            <a:r>
              <a:rPr lang="fr-CA" sz="2400" dirty="0"/>
              <a:t> </a:t>
            </a:r>
            <a:r>
              <a:rPr lang="fr-CA" sz="2400" dirty="0" err="1"/>
              <a:t>spans</a:t>
            </a:r>
            <a:r>
              <a:rPr lang="fr-CA" sz="2400" dirty="0"/>
              <a:t> </a:t>
            </a:r>
            <a:r>
              <a:rPr lang="fr-CA" sz="2400" dirty="0" err="1"/>
              <a:t>fundamental</a:t>
            </a:r>
            <a:r>
              <a:rPr lang="fr-CA" sz="2400" dirty="0"/>
              <a:t>/</a:t>
            </a:r>
            <a:r>
              <a:rPr lang="fr-CA" sz="2400" dirty="0" err="1"/>
              <a:t>applied</a:t>
            </a:r>
            <a:r>
              <a:rPr lang="fr-CA" sz="2400" dirty="0"/>
              <a:t> science + </a:t>
            </a:r>
            <a:r>
              <a:rPr lang="fr-CA" sz="2400" dirty="0" err="1"/>
              <a:t>device</a:t>
            </a:r>
            <a:r>
              <a:rPr lang="fr-CA" sz="2400" dirty="0"/>
              <a:t> engineering</a:t>
            </a:r>
          </a:p>
          <a:p>
            <a:pPr lvl="2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fr-CA" sz="2400" dirty="0"/>
              <a:t> &gt; 50 </a:t>
            </a:r>
            <a:r>
              <a:rPr lang="fr-CA" sz="2400" dirty="0" err="1"/>
              <a:t>volunteers</a:t>
            </a:r>
            <a:r>
              <a:rPr lang="fr-CA" sz="2400" dirty="0"/>
              <a:t> (</a:t>
            </a:r>
            <a:r>
              <a:rPr lang="fr-CA" sz="2400" dirty="0" err="1"/>
              <a:t>graduate</a:t>
            </a:r>
            <a:r>
              <a:rPr lang="fr-CA" sz="2400" dirty="0"/>
              <a:t> </a:t>
            </a:r>
            <a:r>
              <a:rPr lang="fr-CA" sz="2400" dirty="0" err="1"/>
              <a:t>students</a:t>
            </a:r>
            <a:r>
              <a:rPr lang="fr-CA" sz="2400" dirty="0"/>
              <a:t> + </a:t>
            </a:r>
            <a:r>
              <a:rPr lang="fr-CA" sz="2400" dirty="0" err="1"/>
              <a:t>postdocs</a:t>
            </a:r>
            <a:r>
              <a:rPr lang="fr-CA" sz="2400" dirty="0"/>
              <a:t>)</a:t>
            </a:r>
          </a:p>
          <a:p>
            <a:pPr lvl="2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fr-CA" sz="2400" dirty="0" err="1"/>
              <a:t>Experienced</a:t>
            </a:r>
            <a:r>
              <a:rPr lang="fr-CA" sz="2400" dirty="0"/>
              <a:t> </a:t>
            </a:r>
            <a:r>
              <a:rPr lang="fr-CA" sz="2400" dirty="0" err="1"/>
              <a:t>conference</a:t>
            </a:r>
            <a:r>
              <a:rPr lang="fr-CA" sz="2400" dirty="0"/>
              <a:t> </a:t>
            </a:r>
            <a:r>
              <a:rPr lang="fr-CA" sz="2400" dirty="0" err="1"/>
              <a:t>organizers</a:t>
            </a:r>
            <a:r>
              <a:rPr lang="fr-CA" sz="2400" dirty="0"/>
              <a:t> on the LOC </a:t>
            </a:r>
          </a:p>
          <a:p>
            <a:pPr lvl="2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fr-CA" sz="2400" dirty="0" err="1"/>
              <a:t>Logistical</a:t>
            </a:r>
            <a:r>
              <a:rPr lang="fr-CA" sz="2400" dirty="0"/>
              <a:t> support by Tourisme Montréal</a:t>
            </a:r>
          </a:p>
          <a:p>
            <a:pPr lvl="2">
              <a:lnSpc>
                <a:spcPct val="110000"/>
              </a:lnSpc>
              <a:spcBef>
                <a:spcPts val="1500"/>
              </a:spcBef>
              <a:buFont typeface="Arial" panose="020B0604020202020204" pitchFamily="34" charset="0"/>
              <a:buChar char="•"/>
            </a:pPr>
            <a:r>
              <a:rPr lang="fr-CA" sz="2400" dirty="0"/>
              <a:t>Professional </a:t>
            </a:r>
            <a:r>
              <a:rPr lang="fr-CA" sz="2400" dirty="0" err="1"/>
              <a:t>Conference</a:t>
            </a:r>
            <a:r>
              <a:rPr lang="fr-CA" sz="2400" dirty="0"/>
              <a:t> </a:t>
            </a:r>
            <a:r>
              <a:rPr lang="fr-CA" sz="2400" dirty="0" err="1"/>
              <a:t>Organizer</a:t>
            </a:r>
            <a:endParaRPr lang="fr-CA" sz="24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01D411-989A-4D47-B99D-B9DC380F6B8B}"/>
              </a:ext>
            </a:extLst>
          </p:cNvPr>
          <p:cNvGrpSpPr/>
          <p:nvPr/>
        </p:nvGrpSpPr>
        <p:grpSpPr>
          <a:xfrm>
            <a:off x="215900" y="1940425"/>
            <a:ext cx="5545480" cy="4124206"/>
            <a:chOff x="63500" y="897781"/>
            <a:chExt cx="5545480" cy="412420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7536922-7FDD-2C4E-9462-77165DBF4162}"/>
                </a:ext>
              </a:extLst>
            </p:cNvPr>
            <p:cNvSpPr/>
            <p:nvPr/>
          </p:nvSpPr>
          <p:spPr>
            <a:xfrm>
              <a:off x="63500" y="932683"/>
              <a:ext cx="2499067" cy="40523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David Cooke</a:t>
              </a:r>
            </a:p>
            <a:p>
              <a:r>
                <a:rPr lang="en-US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McGill University</a:t>
              </a:r>
            </a:p>
            <a:p>
              <a:endParaRPr lang="en-US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r>
                <a:rPr lang="en-US" dirty="0" err="1">
                  <a:solidFill>
                    <a:schemeClr val="tx2"/>
                  </a:solidFill>
                  <a:ea typeface="SimSun" panose="02010600030101010101" pitchFamily="2" charset="-122"/>
                </a:rPr>
                <a:t>Ke</a:t>
              </a:r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 Wu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Ecole Polytechnique</a:t>
              </a:r>
              <a:endParaRPr lang="en-US" sz="2000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endParaRPr lang="en-US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Denis </a:t>
              </a:r>
              <a:r>
                <a:rPr lang="en-US" dirty="0" err="1">
                  <a:solidFill>
                    <a:schemeClr val="tx2"/>
                  </a:solidFill>
                  <a:ea typeface="SimSun" panose="02010600030101010101" pitchFamily="2" charset="-122"/>
                </a:rPr>
                <a:t>Seletskiy</a:t>
              </a:r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Ecole Polytechnique</a:t>
              </a:r>
              <a:endParaRPr lang="fr-CA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endParaRPr lang="en-US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François Blanchard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ETS</a:t>
              </a:r>
              <a:endParaRPr lang="fr-CA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>
                <a:lnSpc>
                  <a:spcPts val="2000"/>
                </a:lnSpc>
              </a:pPr>
              <a:endParaRPr lang="en-US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r>
                <a:rPr lang="en-US" dirty="0" err="1">
                  <a:solidFill>
                    <a:schemeClr val="tx2"/>
                  </a:solidFill>
                  <a:ea typeface="SimSun" panose="02010600030101010101" pitchFamily="2" charset="-122"/>
                </a:rPr>
                <a:t>Tsuneyuki</a:t>
              </a:r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 Ozaki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INRS</a:t>
              </a:r>
              <a:endParaRPr lang="fr-CA" i="1" dirty="0">
                <a:solidFill>
                  <a:schemeClr val="tx2"/>
                </a:solidFill>
                <a:ea typeface="SimSun" panose="02010600030101010101" pitchFamily="2" charset="-122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3855AB3-4F9B-B948-8F85-6E11C0624A2C}"/>
                </a:ext>
              </a:extLst>
            </p:cNvPr>
            <p:cNvSpPr/>
            <p:nvPr/>
          </p:nvSpPr>
          <p:spPr>
            <a:xfrm>
              <a:off x="2562567" y="897781"/>
              <a:ext cx="3046413" cy="41242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Luca </a:t>
              </a:r>
              <a:r>
                <a:rPr lang="en-US" dirty="0" err="1">
                  <a:solidFill>
                    <a:schemeClr val="tx2"/>
                  </a:solidFill>
                  <a:ea typeface="SimSun" panose="02010600030101010101" pitchFamily="2" charset="-122"/>
                </a:rPr>
                <a:t>Razzari</a:t>
              </a:r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INRS</a:t>
              </a:r>
            </a:p>
            <a:p>
              <a:pPr lvl="0"/>
              <a:endParaRPr lang="fr-CA" i="1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François </a:t>
              </a:r>
              <a:r>
                <a:rPr lang="en-US" dirty="0" err="1">
                  <a:solidFill>
                    <a:schemeClr val="tx2"/>
                  </a:solidFill>
                  <a:ea typeface="SimSun" panose="02010600030101010101" pitchFamily="2" charset="-122"/>
                </a:rPr>
                <a:t>Légaré</a:t>
              </a:r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INRS</a:t>
              </a:r>
              <a:endParaRPr lang="fr-CA" i="1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endParaRPr lang="en-US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Denis Morris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University of Sherbrooke</a:t>
              </a:r>
              <a:endParaRPr lang="fr-CA" i="1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endParaRPr lang="en-US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Jean-Michel </a:t>
              </a:r>
              <a:r>
                <a:rPr lang="en-US" dirty="0" err="1">
                  <a:solidFill>
                    <a:schemeClr val="tx2"/>
                  </a:solidFill>
                  <a:ea typeface="SimSun" panose="02010600030101010101" pitchFamily="2" charset="-122"/>
                </a:rPr>
                <a:t>Ménard</a:t>
              </a:r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University of Ottawa</a:t>
              </a:r>
              <a:endParaRPr lang="fr-CA" i="1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endParaRPr lang="en-US" dirty="0">
                <a:solidFill>
                  <a:schemeClr val="tx2"/>
                </a:solidFill>
                <a:ea typeface="SimSun" panose="02010600030101010101" pitchFamily="2" charset="-122"/>
              </a:endParaRPr>
            </a:p>
            <a:p>
              <a:pPr lvl="0"/>
              <a: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  <a:t>Michael Ruggiero </a:t>
              </a:r>
              <a:br>
                <a:rPr lang="en-US" dirty="0">
                  <a:solidFill>
                    <a:schemeClr val="tx2"/>
                  </a:solidFill>
                  <a:ea typeface="SimSun" panose="02010600030101010101" pitchFamily="2" charset="-122"/>
                </a:rPr>
              </a:br>
              <a:r>
                <a:rPr lang="en-US" sz="2000" i="1" dirty="0">
                  <a:solidFill>
                    <a:schemeClr val="tx2"/>
                  </a:solidFill>
                  <a:ea typeface="SimSun" panose="02010600030101010101" pitchFamily="2" charset="-122"/>
                </a:rPr>
                <a:t>University of Vermont</a:t>
              </a:r>
              <a:endParaRPr lang="fr-CA" sz="2400" dirty="0">
                <a:solidFill>
                  <a:schemeClr val="tx2"/>
                </a:solidFill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0753E38B-63BF-864B-A4F0-936C1A505512}"/>
              </a:ext>
            </a:extLst>
          </p:cNvPr>
          <p:cNvSpPr/>
          <p:nvPr/>
        </p:nvSpPr>
        <p:spPr>
          <a:xfrm>
            <a:off x="-706339" y="1259812"/>
            <a:ext cx="5383205" cy="4670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>
              <a:lnSpc>
                <a:spcPct val="110000"/>
              </a:lnSpc>
              <a:spcBef>
                <a:spcPts val="1500"/>
              </a:spcBef>
            </a:pPr>
            <a:r>
              <a:rPr lang="fr-CA" sz="2400" b="1" dirty="0"/>
              <a:t>10 local </a:t>
            </a:r>
            <a:r>
              <a:rPr lang="fr-CA" sz="2400" b="1" dirty="0" err="1"/>
              <a:t>THz</a:t>
            </a:r>
            <a:r>
              <a:rPr lang="fr-CA" sz="2400" b="1" dirty="0"/>
              <a:t> </a:t>
            </a:r>
            <a:r>
              <a:rPr lang="fr-CA" sz="2400" b="1" dirty="0" err="1"/>
              <a:t>research</a:t>
            </a:r>
            <a:r>
              <a:rPr lang="fr-CA" sz="2400" b="1" dirty="0"/>
              <a:t> groups</a:t>
            </a:r>
          </a:p>
        </p:txBody>
      </p:sp>
    </p:spTree>
    <p:extLst>
      <p:ext uri="{BB962C8B-B14F-4D97-AF65-F5344CB8AC3E}">
        <p14:creationId xmlns:p14="http://schemas.microsoft.com/office/powerpoint/2010/main" val="2551912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3765666" y="79376"/>
            <a:ext cx="4781388" cy="803903"/>
          </a:xfrm>
        </p:spPr>
        <p:txBody>
          <a:bodyPr>
            <a:noAutofit/>
          </a:bodyPr>
          <a:lstStyle/>
          <a:p>
            <a:r>
              <a:rPr lang="fr-CA" sz="2400" dirty="0" err="1"/>
              <a:t>Conference</a:t>
            </a:r>
            <a:r>
              <a:rPr lang="fr-CA" sz="2400" dirty="0"/>
              <a:t> chair: </a:t>
            </a:r>
            <a:br>
              <a:rPr lang="fr-CA" sz="2400" dirty="0"/>
            </a:br>
            <a:r>
              <a:rPr lang="fr-CA" sz="2000" dirty="0"/>
              <a:t>David Cooke, McGill </a:t>
            </a:r>
            <a:r>
              <a:rPr lang="fr-CA" sz="2000" dirty="0" err="1"/>
              <a:t>University</a:t>
            </a:r>
            <a:endParaRPr lang="fr-CA" sz="20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12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3765665" y="883279"/>
            <a:ext cx="8389588" cy="2545721"/>
          </a:xfrm>
        </p:spPr>
        <p:txBody>
          <a:bodyPr>
            <a:noAutofit/>
          </a:bodyPr>
          <a:lstStyle/>
          <a:p>
            <a:pPr lvl="2">
              <a:lnSpc>
                <a:spcPct val="100000"/>
              </a:lnSpc>
              <a:buFont typeface="Wingdings" pitchFamily="2" charset="2"/>
              <a:buChar char="Ø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enured associate professor at McGill University</a:t>
            </a:r>
          </a:p>
          <a:p>
            <a:pPr lvl="2">
              <a:lnSpc>
                <a:spcPct val="100000"/>
              </a:lnSpc>
              <a:buFont typeface="Wingdings" pitchFamily="2" charset="2"/>
              <a:buChar char="Ø"/>
            </a:pPr>
            <a:r>
              <a:rPr lang="en-US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Director of the Centre for the Physics of Materials</a:t>
            </a:r>
            <a:endParaRPr lang="fr-CA" dirty="0"/>
          </a:p>
          <a:p>
            <a:pPr lvl="2">
              <a:lnSpc>
                <a:spcPct val="100000"/>
              </a:lnSpc>
              <a:buFont typeface="Wingdings" pitchFamily="2" charset="2"/>
              <a:buChar char="Ø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ssociate editor for Optics Express from 2016 – 2019</a:t>
            </a:r>
          </a:p>
          <a:p>
            <a:pPr lvl="2">
              <a:lnSpc>
                <a:spcPct val="100000"/>
              </a:lnSpc>
              <a:buFont typeface="Wingdings" pitchFamily="2" charset="2"/>
              <a:buChar char="Ø"/>
            </a:pPr>
            <a:r>
              <a:rPr lang="en-US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Conference organization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2015, 2016 CLEO </a:t>
            </a:r>
            <a:r>
              <a:rPr lang="en-US" b="0" i="0" dirty="0"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S&amp;I 5 (chair) THz Science and Technologies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fr-CA" dirty="0"/>
              <a:t>2011 Optical </a:t>
            </a:r>
            <a:r>
              <a:rPr lang="fr-CA" dirty="0" err="1"/>
              <a:t>Sensors</a:t>
            </a:r>
            <a:r>
              <a:rPr lang="fr-CA" dirty="0"/>
              <a:t> (</a:t>
            </a:r>
            <a:r>
              <a:rPr lang="fr-CA" dirty="0" err="1"/>
              <a:t>co</a:t>
            </a:r>
            <a:r>
              <a:rPr lang="fr-CA" dirty="0"/>
              <a:t>-chair w/Peter </a:t>
            </a:r>
            <a:r>
              <a:rPr lang="fr-CA" dirty="0" err="1"/>
              <a:t>Jepsen</a:t>
            </a:r>
            <a:r>
              <a:rPr lang="fr-CA" dirty="0"/>
              <a:t>) OSA Advanced </a:t>
            </a:r>
            <a:r>
              <a:rPr lang="fr-CA" dirty="0" err="1"/>
              <a:t>Photonics</a:t>
            </a:r>
            <a:r>
              <a:rPr lang="fr-CA" dirty="0"/>
              <a:t> </a:t>
            </a:r>
            <a:r>
              <a:rPr lang="fr-CA" dirty="0" err="1"/>
              <a:t>Congress</a:t>
            </a:r>
            <a:endParaRPr lang="fr-CA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2" name="Picture 4" descr="Dave%20Photo">
            <a:extLst>
              <a:ext uri="{FF2B5EF4-FFF2-40B4-BE49-F238E27FC236}">
                <a16:creationId xmlns:a16="http://schemas.microsoft.com/office/drawing/2014/main" id="{791A32F2-A5F8-4CA9-A9A4-E94329FB0391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9346" y="220053"/>
            <a:ext cx="2609906" cy="294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793AAF-6F29-2048-AAE5-9E2A503D0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71" y="3697402"/>
            <a:ext cx="4027665" cy="31605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1A912E-0C4A-FF4C-AC38-87DD57A820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31620" y="3618400"/>
            <a:ext cx="2445322" cy="323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334343-EE0E-2A4A-838D-8BF89BE5E5FB}"/>
              </a:ext>
            </a:extLst>
          </p:cNvPr>
          <p:cNvSpPr txBox="1"/>
          <p:nvPr/>
        </p:nvSpPr>
        <p:spPr>
          <a:xfrm>
            <a:off x="3181634" y="4234375"/>
            <a:ext cx="27242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E4002B"/>
                </a:solidFill>
              </a:rPr>
              <a:t>Tsuneyuki</a:t>
            </a:r>
            <a:r>
              <a:rPr lang="en-US" dirty="0">
                <a:solidFill>
                  <a:srgbClr val="E4002B"/>
                </a:solidFill>
              </a:rPr>
              <a:t> Ozaki</a:t>
            </a:r>
          </a:p>
          <a:p>
            <a:r>
              <a:rPr lang="en-US" dirty="0"/>
              <a:t>Professor, INRS</a:t>
            </a:r>
          </a:p>
          <a:p>
            <a:r>
              <a:rPr lang="en-US" dirty="0"/>
              <a:t>Former director Advanced laser light source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4A1BFA-73C1-FE4C-81B2-7A85DC2E982D}"/>
              </a:ext>
            </a:extLst>
          </p:cNvPr>
          <p:cNvSpPr txBox="1"/>
          <p:nvPr/>
        </p:nvSpPr>
        <p:spPr>
          <a:xfrm>
            <a:off x="6168798" y="4234559"/>
            <a:ext cx="27242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4002B"/>
                </a:solidFill>
              </a:rPr>
              <a:t>François Blanchard</a:t>
            </a:r>
          </a:p>
          <a:p>
            <a:r>
              <a:rPr lang="en-US" dirty="0"/>
              <a:t>Associate prof. ÉTS</a:t>
            </a:r>
          </a:p>
          <a:p>
            <a:r>
              <a:rPr lang="en-US" dirty="0"/>
              <a:t>CRC T2 THz Technology</a:t>
            </a:r>
          </a:p>
        </p:txBody>
      </p:sp>
      <p:sp>
        <p:nvSpPr>
          <p:cNvPr id="7" name="Titre 5">
            <a:extLst>
              <a:ext uri="{FF2B5EF4-FFF2-40B4-BE49-F238E27FC236}">
                <a16:creationId xmlns:a16="http://schemas.microsoft.com/office/drawing/2014/main" id="{899D10F8-48BB-7F45-AEE1-C23AD0D28431}"/>
              </a:ext>
            </a:extLst>
          </p:cNvPr>
          <p:cNvSpPr txBox="1">
            <a:spLocks/>
          </p:cNvSpPr>
          <p:nvPr/>
        </p:nvSpPr>
        <p:spPr>
          <a:xfrm>
            <a:off x="3703718" y="3429000"/>
            <a:ext cx="4781388" cy="10433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2400" dirty="0" err="1"/>
              <a:t>Technical</a:t>
            </a:r>
            <a:r>
              <a:rPr lang="fr-CA" sz="2400" dirty="0"/>
              <a:t> program </a:t>
            </a:r>
            <a:r>
              <a:rPr lang="fr-CA" sz="2400" dirty="0" err="1"/>
              <a:t>co</a:t>
            </a:r>
            <a:r>
              <a:rPr lang="fr-CA" sz="2400" dirty="0"/>
              <a:t>-chairs</a:t>
            </a:r>
          </a:p>
          <a:p>
            <a:pPr algn="ctr"/>
            <a:endParaRPr lang="fr-CA" sz="2400" dirty="0"/>
          </a:p>
        </p:txBody>
      </p:sp>
    </p:spTree>
    <p:extLst>
      <p:ext uri="{BB962C8B-B14F-4D97-AF65-F5344CB8AC3E}">
        <p14:creationId xmlns:p14="http://schemas.microsoft.com/office/powerpoint/2010/main" val="3407290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DF27FBC-021C-794E-9A87-EBD7E23AA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Technical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FC371-F93C-BD47-BC4C-6B6053CC1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13</a:t>
            </a:fld>
            <a:endParaRPr lang="fr-CA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333BFEC-AA6C-0A4F-9AAB-9E518C7C13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6683648"/>
              </p:ext>
            </p:extLst>
          </p:nvPr>
        </p:nvGraphicFramePr>
        <p:xfrm>
          <a:off x="2367864" y="1182380"/>
          <a:ext cx="735506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7678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369496" y="332744"/>
            <a:ext cx="5323865" cy="992621"/>
          </a:xfrm>
        </p:spPr>
        <p:txBody>
          <a:bodyPr>
            <a:noAutofit/>
          </a:bodyPr>
          <a:lstStyle/>
          <a:p>
            <a:r>
              <a:rPr lang="fr-CA" sz="3600" dirty="0"/>
              <a:t>McGill University</a:t>
            </a:r>
            <a:br>
              <a:rPr lang="fr-CA" sz="3600" dirty="0"/>
            </a:br>
            <a:r>
              <a:rPr lang="fr-CA" sz="2400" dirty="0"/>
              <a:t>Host Institution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14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092825" y="1613042"/>
            <a:ext cx="5880872" cy="3740836"/>
          </a:xfrm>
        </p:spPr>
        <p:txBody>
          <a:bodyPr wrap="square" lIns="72000">
            <a:normAutofit fontScale="77500" lnSpcReduction="20000"/>
          </a:bodyPr>
          <a:lstStyle/>
          <a:p>
            <a:pPr lvl="2" indent="-267775">
              <a:lnSpc>
                <a:spcPct val="100000"/>
              </a:lnSpc>
              <a:buFont typeface="Wingdings" pitchFamily="2" charset="2"/>
              <a:buChar char="Ø"/>
            </a:pPr>
            <a:endParaRPr lang="fr-CA" sz="3200" dirty="0"/>
          </a:p>
          <a:p>
            <a:pPr marL="365125" lvl="2" indent="-400050">
              <a:lnSpc>
                <a:spcPct val="100000"/>
              </a:lnSpc>
              <a:buFont typeface="Wingdings" pitchFamily="2" charset="2"/>
              <a:buChar char="Ø"/>
            </a:pPr>
            <a:r>
              <a:rPr lang="en-US" sz="3400" dirty="0">
                <a:solidFill>
                  <a:srgbClr val="000000"/>
                </a:solidFill>
              </a:rPr>
              <a:t>Public university, founded in 1821</a:t>
            </a:r>
            <a:br>
              <a:rPr lang="en-US" sz="3400" dirty="0">
                <a:solidFill>
                  <a:srgbClr val="000000"/>
                </a:solidFill>
              </a:rPr>
            </a:br>
            <a:endParaRPr lang="en-US" sz="3400" dirty="0">
              <a:solidFill>
                <a:srgbClr val="000000"/>
              </a:solidFill>
            </a:endParaRPr>
          </a:p>
          <a:p>
            <a:pPr marL="365125" lvl="2" indent="-400050">
              <a:lnSpc>
                <a:spcPct val="100000"/>
              </a:lnSpc>
              <a:buFont typeface="Wingdings" pitchFamily="2" charset="2"/>
              <a:buChar char="Ø"/>
            </a:pPr>
            <a:r>
              <a:rPr lang="en-US" sz="3400" dirty="0">
                <a:solidFill>
                  <a:srgbClr val="000000"/>
                </a:solidFill>
              </a:rPr>
              <a:t>O</a:t>
            </a:r>
            <a:r>
              <a:rPr lang="en-US" sz="3400" b="0" i="0" dirty="0">
                <a:solidFill>
                  <a:srgbClr val="000000"/>
                </a:solidFill>
                <a:effectLst/>
              </a:rPr>
              <a:t>ne of Canada's best-known institutions of higher learning and one of the leading universities in the world</a:t>
            </a:r>
            <a:br>
              <a:rPr lang="en-US" sz="3400" b="0" i="0" dirty="0">
                <a:solidFill>
                  <a:srgbClr val="000000"/>
                </a:solidFill>
                <a:effectLst/>
              </a:rPr>
            </a:br>
            <a:endParaRPr lang="en-US" sz="3400" b="0" i="0" dirty="0">
              <a:solidFill>
                <a:srgbClr val="212121"/>
              </a:solidFill>
              <a:effectLst/>
              <a:cs typeface="Arial" panose="020B0604020202020204" pitchFamily="34" charset="0"/>
            </a:endParaRPr>
          </a:p>
          <a:p>
            <a:pPr marL="365125" lvl="2" indent="-400050">
              <a:lnSpc>
                <a:spcPct val="100000"/>
              </a:lnSpc>
              <a:buFont typeface="Wingdings" pitchFamily="2" charset="2"/>
              <a:buChar char="Ø"/>
            </a:pPr>
            <a:r>
              <a:rPr lang="en-US" sz="3400" dirty="0">
                <a:solidFill>
                  <a:srgbClr val="000000"/>
                </a:solidFill>
              </a:rPr>
              <a:t>R</a:t>
            </a:r>
            <a:r>
              <a:rPr lang="en-US" sz="3400" b="0" i="0" dirty="0">
                <a:solidFill>
                  <a:srgbClr val="000000"/>
                </a:solidFill>
                <a:effectLst/>
              </a:rPr>
              <a:t>ecognized for the excellence of its teaching and research programs</a:t>
            </a:r>
          </a:p>
          <a:p>
            <a:pPr marL="365125" lvl="2" indent="-400050">
              <a:lnSpc>
                <a:spcPct val="100000"/>
              </a:lnSpc>
              <a:buFont typeface="Wingdings" pitchFamily="2" charset="2"/>
              <a:buChar char="Ø"/>
            </a:pPr>
            <a:endParaRPr lang="en-US" sz="3400" b="0" i="0" dirty="0">
              <a:solidFill>
                <a:srgbClr val="000000"/>
              </a:solidFill>
              <a:effectLst/>
            </a:endParaRPr>
          </a:p>
          <a:p>
            <a:pPr lvl="2" indent="-267775">
              <a:lnSpc>
                <a:spcPct val="100000"/>
              </a:lnSpc>
              <a:buFont typeface="Wingdings" pitchFamily="2" charset="2"/>
              <a:buChar char="Ø"/>
            </a:pPr>
            <a:endParaRPr lang="fr-CA" sz="240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535996-AABC-4749-9148-BA8C244608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9BAF18-82BB-AF41-9527-0E6ED9E592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5322"/>
            <a:ext cx="6092825" cy="687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97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FFB5F7-8C28-4110-9CBD-DC53896BB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/>
              <a:t>Global Recognition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137847E-C7AE-4CA4-84D2-101837197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15</a:t>
            </a:fld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CC0C49F-4C4C-4D41-9397-8D530E22D0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3739C7D-9C56-4CDD-8EBE-12BBB9709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23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Espace réservé du contenu 11">
            <a:extLst>
              <a:ext uri="{FF2B5EF4-FFF2-40B4-BE49-F238E27FC236}">
                <a16:creationId xmlns:a16="http://schemas.microsoft.com/office/drawing/2014/main" id="{2E778007-DA86-416C-91EE-17AD2CD4BE7A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384027566"/>
              </p:ext>
            </p:extLst>
          </p:nvPr>
        </p:nvGraphicFramePr>
        <p:xfrm>
          <a:off x="6550119" y="1491326"/>
          <a:ext cx="5368925" cy="466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0259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CEBDB7F-33A4-FE46-A1A6-471DECAC8D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351374" y="404664"/>
            <a:ext cx="5837452" cy="929866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fr-CA" sz="3000" dirty="0" err="1"/>
              <a:t>Easy</a:t>
            </a:r>
            <a:r>
              <a:rPr lang="fr-CA" sz="3000" dirty="0"/>
              <a:t> to </a:t>
            </a:r>
            <a:r>
              <a:rPr lang="fr-CA" sz="3000" dirty="0" err="1"/>
              <a:t>get</a:t>
            </a:r>
            <a:r>
              <a:rPr lang="fr-CA" sz="3000" dirty="0"/>
              <a:t> to </a:t>
            </a:r>
            <a:r>
              <a:rPr lang="fr-CA" sz="3000" dirty="0" err="1"/>
              <a:t>from</a:t>
            </a:r>
            <a:r>
              <a:rPr lang="fr-CA" sz="3000" dirty="0"/>
              <a:t> </a:t>
            </a:r>
            <a:r>
              <a:rPr lang="fr-CA" sz="3000" dirty="0" err="1"/>
              <a:t>anywhere</a:t>
            </a:r>
            <a:endParaRPr lang="fr-CA" sz="30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16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500754" y="1773423"/>
            <a:ext cx="5341606" cy="4522017"/>
          </a:xfrm>
        </p:spPr>
        <p:txBody>
          <a:bodyPr>
            <a:normAutofit/>
          </a:bodyPr>
          <a:lstStyle/>
          <a:p>
            <a:pPr marL="317500" lvl="2" indent="-317500">
              <a:buFont typeface="Wingdings" pitchFamily="2" charset="2"/>
              <a:buChar char="Ø"/>
            </a:pPr>
            <a:r>
              <a:rPr lang="en-CA" sz="2600" b="0" dirty="0"/>
              <a:t>90 million people live within a 2-hour flight or drive</a:t>
            </a:r>
          </a:p>
          <a:p>
            <a:pPr marL="317500" lvl="2" indent="-317500">
              <a:buFont typeface="Wingdings" pitchFamily="2" charset="2"/>
              <a:buChar char="Ø"/>
            </a:pPr>
            <a:endParaRPr lang="en-CA" sz="2600" b="0" dirty="0"/>
          </a:p>
          <a:p>
            <a:pPr marL="317500" lvl="2" indent="-317500">
              <a:buFont typeface="Wingdings" pitchFamily="2" charset="2"/>
              <a:buChar char="Ø"/>
            </a:pPr>
            <a:r>
              <a:rPr lang="en-CA" sz="2600" b="0" dirty="0"/>
              <a:t>160 direct global destinations</a:t>
            </a:r>
          </a:p>
          <a:p>
            <a:pPr marL="317500" lvl="2" indent="-317500">
              <a:buFont typeface="Wingdings" pitchFamily="2" charset="2"/>
              <a:buChar char="Ø"/>
            </a:pPr>
            <a:endParaRPr lang="en-CA" sz="2600" b="0" dirty="0"/>
          </a:p>
          <a:p>
            <a:pPr marL="317500" lvl="2" indent="-317500">
              <a:buFont typeface="Wingdings" pitchFamily="2" charset="2"/>
              <a:buChar char="Ø"/>
            </a:pPr>
            <a:r>
              <a:rPr lang="en-CA" sz="2600" b="0" dirty="0"/>
              <a:t>Montréal-Trudeau Airport located 20 minutes from downtown</a:t>
            </a:r>
            <a:endParaRPr lang="en-CA" sz="2200" b="0" dirty="0"/>
          </a:p>
          <a:p>
            <a:pPr marL="317500" lvl="2" indent="-317500">
              <a:buFont typeface="Wingdings" pitchFamily="2" charset="2"/>
              <a:buChar char="Ø"/>
            </a:pPr>
            <a:endParaRPr lang="en-CA" sz="2600" b="0" dirty="0"/>
          </a:p>
          <a:p>
            <a:pPr marL="317500" lvl="2" indent="-317500">
              <a:buFont typeface="Wingdings" pitchFamily="2" charset="2"/>
              <a:buChar char="Ø"/>
            </a:pPr>
            <a:r>
              <a:rPr lang="en-CA" sz="2600" dirty="0"/>
              <a:t>20.3</a:t>
            </a:r>
            <a:r>
              <a:rPr lang="en-CA" sz="2600" b="0" dirty="0"/>
              <a:t> million passengers in 2019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ADM-EN</a:t>
            </a:r>
          </a:p>
        </p:txBody>
      </p:sp>
    </p:spTree>
    <p:extLst>
      <p:ext uri="{BB962C8B-B14F-4D97-AF65-F5344CB8AC3E}">
        <p14:creationId xmlns:p14="http://schemas.microsoft.com/office/powerpoint/2010/main" val="1894256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5F9B78D7-C6A7-4B32-A401-09BEB868D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Venue Options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828E595-6796-4EEF-8245-B7600B44F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CA" sz="3600" dirty="0"/>
              <a:t>Hôtel Bonaventure</a:t>
            </a:r>
            <a:br>
              <a:rPr lang="fr-CA" sz="3600" dirty="0"/>
            </a:br>
            <a:r>
              <a:rPr lang="fr-CA" sz="3600" dirty="0"/>
              <a:t>Le Centre Sheraton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B5CDB2C-8FFA-4EDF-8375-E28301703D2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5FBA830-90EE-40E4-B635-A380852D9B9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80813" y="6296025"/>
            <a:ext cx="608012" cy="304800"/>
          </a:xfrm>
        </p:spPr>
        <p:txBody>
          <a:bodyPr/>
          <a:lstStyle/>
          <a:p>
            <a:fld id="{7088BEF1-D3AD-E34F-A3B9-A73E884A7AB2}" type="slidenum">
              <a:rPr lang="fr-CA" smtClean="0"/>
              <a:t>17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1146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bâtiment, intérieur, table, pièce&#10;&#10;Description générée automatiquement">
            <a:extLst>
              <a:ext uri="{FF2B5EF4-FFF2-40B4-BE49-F238E27FC236}">
                <a16:creationId xmlns:a16="http://schemas.microsoft.com/office/drawing/2014/main" id="{93C85DF3-8D58-4799-9E2A-8158288E99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54" y="-1215698"/>
            <a:ext cx="12129071" cy="8073698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650FF68E-E49A-432E-A4F7-15DF9FBF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74" y="4868678"/>
            <a:ext cx="11318874" cy="1418201"/>
          </a:xfrm>
        </p:spPr>
        <p:txBody>
          <a:bodyPr/>
          <a:lstStyle/>
          <a:p>
            <a:r>
              <a:rPr lang="fr-CA" sz="8000" dirty="0"/>
              <a:t>Hôtel Bonaventure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CD48999-5BE2-4EC4-9B1B-B6313A463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78093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1670827-4EF6-4651-9E8F-B64568D54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Hôtel Bonaventure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DA627F-E75C-4FBD-9CCB-2EB7A7427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19</a:t>
            </a:fld>
            <a:endParaRPr lang="fr-CA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558A000-B600-476B-9C0A-2A830E34B32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6073" y="1469385"/>
            <a:ext cx="5330952" cy="4461858"/>
          </a:xfrm>
        </p:spPr>
        <p:txBody>
          <a:bodyPr>
            <a:normAutofit fontScale="77500" lnSpcReduction="20000"/>
          </a:bodyPr>
          <a:lstStyle/>
          <a:p>
            <a:pPr marL="346075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CA" b="0" cap="none" dirty="0"/>
              <a:t>AVAILABLE DATES: SEPT. 10-15 OR 24-29</a:t>
            </a:r>
          </a:p>
          <a:p>
            <a:pPr marL="346075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CA" b="0" cap="none" dirty="0" err="1"/>
              <a:t>Urban</a:t>
            </a:r>
            <a:r>
              <a:rPr lang="fr-CA" b="0" cap="none" dirty="0"/>
              <a:t> oasis on the </a:t>
            </a:r>
            <a:r>
              <a:rPr lang="fr-CA" b="0" cap="none" dirty="0" err="1"/>
              <a:t>rooftop</a:t>
            </a:r>
            <a:r>
              <a:rPr lang="fr-CA" b="0" cap="none" dirty="0"/>
              <a:t> of a </a:t>
            </a:r>
            <a:r>
              <a:rPr lang="fr-CA" b="0" cap="none" dirty="0" err="1"/>
              <a:t>downtown</a:t>
            </a:r>
            <a:r>
              <a:rPr lang="fr-CA" b="0" cap="none" dirty="0"/>
              <a:t> building (2.5 acres of </a:t>
            </a:r>
            <a:r>
              <a:rPr lang="fr-CA" b="0" cap="none" dirty="0" err="1"/>
              <a:t>outdoor</a:t>
            </a:r>
            <a:r>
              <a:rPr lang="fr-CA" b="0" cap="none" dirty="0"/>
              <a:t> </a:t>
            </a:r>
            <a:r>
              <a:rPr lang="fr-CA" b="0" cap="none" dirty="0" err="1"/>
              <a:t>gardens</a:t>
            </a:r>
            <a:r>
              <a:rPr lang="fr-CA" b="0" cap="none" dirty="0"/>
              <a:t>)</a:t>
            </a:r>
          </a:p>
          <a:p>
            <a:pPr marL="346075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CA" b="0" cap="none" dirty="0" err="1"/>
              <a:t>Connected</a:t>
            </a:r>
            <a:r>
              <a:rPr lang="fr-CA" b="0" cap="none" dirty="0"/>
              <a:t> to train station, métro and pedestrian networks</a:t>
            </a:r>
          </a:p>
          <a:p>
            <a:pPr marL="346075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CA" b="0" cap="none" dirty="0"/>
              <a:t>395 </a:t>
            </a:r>
            <a:r>
              <a:rPr lang="fr-CA" b="0" cap="none" dirty="0" err="1"/>
              <a:t>spacious</a:t>
            </a:r>
            <a:r>
              <a:rPr lang="fr-CA" b="0" cap="none" dirty="0"/>
              <a:t> </a:t>
            </a:r>
            <a:r>
              <a:rPr lang="fr-CA" b="0" cap="none" dirty="0" err="1"/>
              <a:t>guestrooms</a:t>
            </a:r>
            <a:endParaRPr lang="fr-CA" b="0" cap="none" dirty="0"/>
          </a:p>
          <a:p>
            <a:pPr marL="346075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CA" b="0" cap="none" dirty="0" err="1"/>
              <a:t>Guaranteed</a:t>
            </a:r>
            <a:r>
              <a:rPr lang="fr-CA" b="0" cap="none" dirty="0"/>
              <a:t> rate of Can$259 for 2023   (</a:t>
            </a:r>
            <a:r>
              <a:rPr lang="fr-CA" b="0" cap="none" dirty="0" err="1"/>
              <a:t>today</a:t>
            </a:r>
            <a:r>
              <a:rPr lang="fr-CA" b="0" cap="none" dirty="0"/>
              <a:t> = US$197)</a:t>
            </a:r>
          </a:p>
          <a:p>
            <a:pPr marL="346075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CA" b="0" cap="none" dirty="0" err="1"/>
              <a:t>Complimentary</a:t>
            </a:r>
            <a:r>
              <a:rPr lang="fr-CA" b="0" cap="none" dirty="0"/>
              <a:t> high-speed internet </a:t>
            </a:r>
            <a:r>
              <a:rPr lang="fr-CA" b="0" cap="none" dirty="0" err="1"/>
              <a:t>access</a:t>
            </a:r>
            <a:r>
              <a:rPr lang="fr-CA" b="0" cap="none" dirty="0"/>
              <a:t> + </a:t>
            </a:r>
            <a:r>
              <a:rPr lang="fr-CA" b="0" cap="none" dirty="0" err="1"/>
              <a:t>access</a:t>
            </a:r>
            <a:r>
              <a:rPr lang="fr-CA" b="0" cap="none" dirty="0"/>
              <a:t> to the </a:t>
            </a:r>
            <a:r>
              <a:rPr lang="fr-CA" b="0" cap="none" dirty="0" err="1"/>
              <a:t>health</a:t>
            </a:r>
            <a:r>
              <a:rPr lang="fr-CA" b="0" cap="none" dirty="0"/>
              <a:t> club and pool </a:t>
            </a:r>
          </a:p>
          <a:p>
            <a:pPr marL="346075" indent="-34290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CA" b="0" cap="none" dirty="0" err="1"/>
              <a:t>Dining</a:t>
            </a:r>
            <a:r>
              <a:rPr lang="fr-CA" b="0" cap="none" dirty="0"/>
              <a:t> options on-site and </a:t>
            </a:r>
            <a:r>
              <a:rPr lang="fr-CA" b="0" cap="none" dirty="0" err="1"/>
              <a:t>within</a:t>
            </a:r>
            <a:r>
              <a:rPr lang="fr-CA" b="0" cap="none" dirty="0"/>
              <a:t> </a:t>
            </a:r>
            <a:r>
              <a:rPr lang="fr-CA" b="0" cap="none" dirty="0" err="1"/>
              <a:t>walking</a:t>
            </a:r>
            <a:r>
              <a:rPr lang="fr-CA" b="0" cap="none" dirty="0"/>
              <a:t> distance </a:t>
            </a:r>
            <a:r>
              <a:rPr lang="fr-CA" b="0" cap="none" dirty="0" err="1"/>
              <a:t>from</a:t>
            </a:r>
            <a:r>
              <a:rPr lang="fr-CA" b="0" cap="none" dirty="0"/>
              <a:t> a large </a:t>
            </a:r>
            <a:r>
              <a:rPr lang="fr-CA" b="0" cap="none" dirty="0" err="1"/>
              <a:t>number</a:t>
            </a:r>
            <a:r>
              <a:rPr lang="fr-CA" b="0" cap="none" dirty="0"/>
              <a:t> of restaurants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F7A1BB5-72E5-4918-9307-1807E8735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7641197-E3E1-457D-9CE2-720EE3D24BF0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1798" y="-9144"/>
            <a:ext cx="2471709" cy="278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789A79-F7BB-1043-836F-EFE6388239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" y="0"/>
            <a:ext cx="3767279" cy="27800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65F17D9-8D87-E44D-A75D-3493836C55A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98843"/>
            <a:ext cx="6091974" cy="405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D6257E-CAC6-4F2F-B101-D6BE04D7E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err="1"/>
              <a:t>Why</a:t>
            </a:r>
            <a:r>
              <a:rPr lang="fr-CA"/>
              <a:t> Montréal?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6FB835-486B-4D83-AF11-4DDC9FF6D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984F611A-D3EF-41C4-A935-A42BC9EE1B44}"/>
              </a:ext>
            </a:extLst>
          </p:cNvPr>
          <p:cNvSpPr/>
          <p:nvPr/>
        </p:nvSpPr>
        <p:spPr>
          <a:xfrm flipH="1" flipV="1">
            <a:off x="4314747" y="4318000"/>
            <a:ext cx="1305288" cy="2540000"/>
          </a:xfrm>
          <a:prstGeom prst="parallelogram">
            <a:avLst>
              <a:gd name="adj" fmla="val 80936"/>
            </a:avLst>
          </a:prstGeom>
          <a:solidFill>
            <a:srgbClr val="E400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Parallélogramme 4">
            <a:extLst>
              <a:ext uri="{FF2B5EF4-FFF2-40B4-BE49-F238E27FC236}">
                <a16:creationId xmlns:a16="http://schemas.microsoft.com/office/drawing/2014/main" id="{76CAD539-BA03-473E-B116-5C67663FD6F0}"/>
              </a:ext>
            </a:extLst>
          </p:cNvPr>
          <p:cNvSpPr/>
          <p:nvPr/>
        </p:nvSpPr>
        <p:spPr>
          <a:xfrm>
            <a:off x="6133176" y="0"/>
            <a:ext cx="1308550" cy="2564904"/>
          </a:xfrm>
          <a:prstGeom prst="parallelogram">
            <a:avLst>
              <a:gd name="adj" fmla="val 80936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746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B1ED5FB-E87E-4EA1-97E7-F3D88CD2C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Meeting </a:t>
            </a:r>
            <a:r>
              <a:rPr lang="fr-CA" dirty="0" err="1"/>
              <a:t>Space</a:t>
            </a:r>
            <a:r>
              <a:rPr lang="fr-CA" dirty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6E6126-ADC3-4FDB-9114-5ECF34FC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20</a:t>
            </a:fld>
            <a:endParaRPr lang="fr-CA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D39A3ED-A102-43CD-B3BA-8C148397758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52520" y="1140791"/>
            <a:ext cx="5936305" cy="2281615"/>
          </a:xfrm>
        </p:spPr>
        <p:txBody>
          <a:bodyPr>
            <a:normAutofit fontScale="85000" lnSpcReduction="20000"/>
          </a:bodyPr>
          <a:lstStyle/>
          <a:p>
            <a:pPr marL="346075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r-CA" b="0" cap="none" dirty="0"/>
              <a:t>Up to 35 meeting </a:t>
            </a:r>
            <a:r>
              <a:rPr lang="fr-CA" b="0" cap="none" dirty="0" err="1"/>
              <a:t>rooms</a:t>
            </a:r>
            <a:r>
              <a:rPr lang="fr-CA" b="0" cap="none" dirty="0"/>
              <a:t> on one </a:t>
            </a:r>
            <a:r>
              <a:rPr lang="fr-CA" b="0" cap="none" dirty="0" err="1"/>
              <a:t>floor</a:t>
            </a:r>
            <a:endParaRPr lang="fr-CA" b="0" cap="none" dirty="0"/>
          </a:p>
          <a:p>
            <a:pPr marL="346075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r-CA" b="0" cap="none" dirty="0"/>
              <a:t>50,000 sq. </a:t>
            </a:r>
            <a:r>
              <a:rPr lang="fr-CA" b="0" cap="none" dirty="0" err="1"/>
              <a:t>ft</a:t>
            </a:r>
            <a:r>
              <a:rPr lang="fr-CA" b="0" cap="none" dirty="0"/>
              <a:t>. (4650 m</a:t>
            </a:r>
            <a:r>
              <a:rPr lang="fr-CA" b="0" cap="none" baseline="30000" dirty="0"/>
              <a:t>2</a:t>
            </a:r>
            <a:r>
              <a:rPr lang="fr-CA" b="0" cap="none" dirty="0"/>
              <a:t>) meeting </a:t>
            </a:r>
            <a:r>
              <a:rPr lang="fr-CA" b="0" cap="none" dirty="0" err="1"/>
              <a:t>space</a:t>
            </a:r>
            <a:endParaRPr lang="fr-CA" b="0" cap="none" dirty="0"/>
          </a:p>
          <a:p>
            <a:pPr marL="346075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r-CA" b="0" cap="none" dirty="0"/>
              <a:t>Exclusive use of </a:t>
            </a:r>
            <a:r>
              <a:rPr lang="fr-CA" b="0" cap="none" dirty="0" err="1"/>
              <a:t>entire</a:t>
            </a:r>
            <a:r>
              <a:rPr lang="fr-CA" b="0" cap="none" dirty="0"/>
              <a:t> meeting </a:t>
            </a:r>
            <a:r>
              <a:rPr lang="fr-CA" b="0" cap="none" dirty="0" err="1"/>
              <a:t>space</a:t>
            </a:r>
            <a:endParaRPr lang="fr-CA" b="0" cap="none" dirty="0"/>
          </a:p>
          <a:p>
            <a:pPr marL="346075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r-CA" b="0" cap="none" dirty="0" err="1"/>
              <a:t>Built-in</a:t>
            </a:r>
            <a:r>
              <a:rPr lang="fr-CA" b="0" cap="none" dirty="0"/>
              <a:t> registration area</a:t>
            </a:r>
          </a:p>
          <a:p>
            <a:pPr marL="346075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fr-CA" b="0" cap="none" dirty="0" err="1"/>
              <a:t>Outdoor</a:t>
            </a:r>
            <a:r>
              <a:rPr lang="fr-CA" b="0" cap="none" dirty="0"/>
              <a:t> </a:t>
            </a:r>
            <a:r>
              <a:rPr lang="fr-CA" b="0" cap="none" dirty="0" err="1"/>
              <a:t>gardens</a:t>
            </a:r>
            <a:r>
              <a:rPr lang="fr-CA" b="0" cap="none" dirty="0"/>
              <a:t> and </a:t>
            </a:r>
            <a:r>
              <a:rPr lang="fr-CA" b="0" cap="none" dirty="0" err="1"/>
              <a:t>terraces</a:t>
            </a:r>
            <a:r>
              <a:rPr lang="fr-CA" b="0" cap="none" dirty="0"/>
              <a:t> </a:t>
            </a:r>
            <a:r>
              <a:rPr lang="fr-CA" b="0" cap="none" dirty="0" err="1"/>
              <a:t>that</a:t>
            </a:r>
            <a:r>
              <a:rPr lang="fr-CA" b="0" cap="none" dirty="0"/>
              <a:t> can </a:t>
            </a:r>
            <a:r>
              <a:rPr lang="fr-CA" b="0" cap="none" dirty="0" err="1"/>
              <a:t>be</a:t>
            </a:r>
            <a:r>
              <a:rPr lang="fr-CA" b="0" cap="none" dirty="0"/>
              <a:t> </a:t>
            </a:r>
            <a:r>
              <a:rPr lang="fr-CA" b="0" cap="none" dirty="0" err="1"/>
              <a:t>used</a:t>
            </a:r>
            <a:r>
              <a:rPr lang="fr-CA" b="0" cap="none" dirty="0"/>
              <a:t> for social </a:t>
            </a:r>
            <a:r>
              <a:rPr lang="fr-CA" b="0" cap="none" dirty="0" err="1"/>
              <a:t>functions</a:t>
            </a:r>
            <a:endParaRPr lang="fr-CA" b="0" cap="none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ACF1A8C-EDBD-426E-95A0-2EC29B96E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FE02D3C-51B9-FB40-8052-0ADEBBC458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A700C0-3D4E-6B46-8F06-6A66FA98C388}"/>
              </a:ext>
            </a:extLst>
          </p:cNvPr>
          <p:cNvSpPr txBox="1"/>
          <p:nvPr/>
        </p:nvSpPr>
        <p:spPr>
          <a:xfrm>
            <a:off x="549916" y="6396832"/>
            <a:ext cx="4993675" cy="369332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Example of the ballroom in classroom seating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B9FC7-356B-7549-85F2-CC1A1881B7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508" y="3501783"/>
            <a:ext cx="5398073" cy="33653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A76DF68-E9CD-884A-B637-1A50E6D590AA}"/>
              </a:ext>
            </a:extLst>
          </p:cNvPr>
          <p:cNvSpPr txBox="1"/>
          <p:nvPr/>
        </p:nvSpPr>
        <p:spPr>
          <a:xfrm>
            <a:off x="6295706" y="6366449"/>
            <a:ext cx="4660250" cy="369332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Example of the ballroom in theatre seating</a:t>
            </a:r>
          </a:p>
        </p:txBody>
      </p:sp>
    </p:spTree>
    <p:extLst>
      <p:ext uri="{BB962C8B-B14F-4D97-AF65-F5344CB8AC3E}">
        <p14:creationId xmlns:p14="http://schemas.microsoft.com/office/powerpoint/2010/main" val="1151308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CCB913E-F8B7-47C0-90EA-CDF282250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401" y="76200"/>
            <a:ext cx="8214639" cy="615696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AD881FC-29F1-D743-8969-DE7B5037D912}"/>
              </a:ext>
            </a:extLst>
          </p:cNvPr>
          <p:cNvSpPr txBox="1"/>
          <p:nvPr/>
        </p:nvSpPr>
        <p:spPr>
          <a:xfrm>
            <a:off x="218784" y="2300517"/>
            <a:ext cx="3536617" cy="22569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Seating capacity</a:t>
            </a:r>
          </a:p>
          <a:p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Montréal 1-3, 6-8, 4 &amp; 5: 312 theatre (each) = 1248 total</a:t>
            </a:r>
          </a:p>
          <a:p>
            <a:pPr>
              <a:lnSpc>
                <a:spcPct val="150000"/>
              </a:lnSpc>
            </a:pPr>
            <a:r>
              <a:rPr lang="en-US" dirty="0"/>
              <a:t>St-Laurent 1: 60 poster boards</a:t>
            </a:r>
          </a:p>
          <a:p>
            <a:pPr>
              <a:lnSpc>
                <a:spcPct val="150000"/>
              </a:lnSpc>
            </a:pPr>
            <a:r>
              <a:rPr lang="en-US" dirty="0"/>
              <a:t>St-Laurent 2: 23 exhibit booths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320C6B-0152-8D4A-BD7E-B30EA6F0AF4A}"/>
              </a:ext>
            </a:extLst>
          </p:cNvPr>
          <p:cNvSpPr txBox="1"/>
          <p:nvPr/>
        </p:nvSpPr>
        <p:spPr>
          <a:xfrm>
            <a:off x="5820047" y="1342166"/>
            <a:ext cx="9701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23 booths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3145700-85C8-3A46-896B-16D8CEF4CDF9}"/>
              </a:ext>
            </a:extLst>
          </p:cNvPr>
          <p:cNvSpPr txBox="1"/>
          <p:nvPr/>
        </p:nvSpPr>
        <p:spPr>
          <a:xfrm>
            <a:off x="4509753" y="1342165"/>
            <a:ext cx="1277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</a:rPr>
              <a:t>50-60 posters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06B8C8-951C-8245-8934-5AD35E0A0C48}"/>
              </a:ext>
            </a:extLst>
          </p:cNvPr>
          <p:cNvSpPr/>
          <p:nvPr/>
        </p:nvSpPr>
        <p:spPr>
          <a:xfrm>
            <a:off x="5380114" y="3244334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jagshemash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598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5FF0F8-5CF0-F749-8B94-9AE9441C3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22</a:t>
            </a:fld>
            <a:endParaRPr lang="fr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4113DE-99C6-A94D-BCF0-90C1F562BA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212" y="312558"/>
            <a:ext cx="5491970" cy="596831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9CCE2BD-F77A-2B48-AE99-6D5C20B74349}"/>
              </a:ext>
            </a:extLst>
          </p:cNvPr>
          <p:cNvGrpSpPr/>
          <p:nvPr/>
        </p:nvGrpSpPr>
        <p:grpSpPr>
          <a:xfrm>
            <a:off x="5738126" y="312558"/>
            <a:ext cx="5641753" cy="6008790"/>
            <a:chOff x="5997618" y="1133904"/>
            <a:chExt cx="7272294" cy="690451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165BE24-5BC9-6945-80D6-A4E776661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97618" y="2132914"/>
              <a:ext cx="7162800" cy="59055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C51658-4846-CC4C-8EB4-811C7CB39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4412" y="1133904"/>
              <a:ext cx="7175500" cy="1130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7370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24648A1-223B-4ACE-85BF-B433BD1FA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/>
              <a:t>Preliminary</a:t>
            </a:r>
            <a:r>
              <a:rPr lang="fr-CA" dirty="0"/>
              <a:t> Budget: Revenues</a:t>
            </a:r>
          </a:p>
        </p:txBody>
      </p:sp>
      <p:pic>
        <p:nvPicPr>
          <p:cNvPr id="4" name="Espace réservé du contenu 3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B0220F67-69B3-4FC3-92BD-6F29B6E5D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0815" y="-3379580"/>
            <a:ext cx="5029200" cy="2122058"/>
          </a:xfrm>
        </p:spPr>
      </p:pic>
      <p:pic>
        <p:nvPicPr>
          <p:cNvPr id="9" name="Espace réservé du contenu 8" descr="Une image contenant capture d’écran&#10;&#10;Description générée automatiquement">
            <a:extLst>
              <a:ext uri="{FF2B5EF4-FFF2-40B4-BE49-F238E27FC236}">
                <a16:creationId xmlns:a16="http://schemas.microsoft.com/office/drawing/2014/main" id="{8FB8AB9A-6061-4490-BBB5-6CE0D0C0D224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0415" y="-4364969"/>
            <a:ext cx="5029200" cy="4163890"/>
          </a:xfr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222B0C2-1D75-5D47-9B0F-34423C805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315473"/>
              </p:ext>
            </p:extLst>
          </p:nvPr>
        </p:nvGraphicFramePr>
        <p:xfrm>
          <a:off x="333772" y="1969379"/>
          <a:ext cx="2897718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907">
                  <a:extLst>
                    <a:ext uri="{9D8B030D-6E8A-4147-A177-3AD203B41FA5}">
                      <a16:colId xmlns:a16="http://schemas.microsoft.com/office/drawing/2014/main" val="2507463893"/>
                    </a:ext>
                  </a:extLst>
                </a:gridCol>
                <a:gridCol w="782052">
                  <a:extLst>
                    <a:ext uri="{9D8B030D-6E8A-4147-A177-3AD203B41FA5}">
                      <a16:colId xmlns:a16="http://schemas.microsoft.com/office/drawing/2014/main" val="1460516701"/>
                    </a:ext>
                  </a:extLst>
                </a:gridCol>
                <a:gridCol w="764759">
                  <a:extLst>
                    <a:ext uri="{9D8B030D-6E8A-4147-A177-3AD203B41FA5}">
                      <a16:colId xmlns:a16="http://schemas.microsoft.com/office/drawing/2014/main" val="659117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Incl. tax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380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Average registration 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$760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$875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82984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Average student registration 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056145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1A1C8E6-3991-C847-AD1B-79D4C730BA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01" b="66140"/>
          <a:stretch/>
        </p:blipFill>
        <p:spPr>
          <a:xfrm>
            <a:off x="3014664" y="1617091"/>
            <a:ext cx="9528909" cy="344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223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AB2FAFE-6CAB-A140-B497-6C0333BD6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Budget: Expenses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72BF88-2F90-E44F-A608-19FD52AE3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24</a:t>
            </a:fld>
            <a:endParaRPr lang="fr-CA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7104F5-9A53-2944-832F-67943E16F3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7720"/>
          <a:stretch/>
        </p:blipFill>
        <p:spPr>
          <a:xfrm>
            <a:off x="1697831" y="404664"/>
            <a:ext cx="8695134" cy="58829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3A626455-8C05-A948-A377-F784673157F0}"/>
              </a:ext>
            </a:extLst>
          </p:cNvPr>
          <p:cNvSpPr/>
          <p:nvPr/>
        </p:nvSpPr>
        <p:spPr>
          <a:xfrm>
            <a:off x="5053263" y="5931568"/>
            <a:ext cx="4584032" cy="156411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7430854-7025-8B44-9CC5-68F2C7DF90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3263" y="997056"/>
            <a:ext cx="4584032" cy="4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924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DE6375E-E02D-407C-805A-6FAA1BA78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881" y="4911485"/>
            <a:ext cx="8457650" cy="1194676"/>
          </a:xfrm>
        </p:spPr>
        <p:txBody>
          <a:bodyPr>
            <a:normAutofit/>
          </a:bodyPr>
          <a:lstStyle/>
          <a:p>
            <a:r>
              <a:rPr lang="fr-CA"/>
              <a:t>Accommodations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E7C90E0-3516-4A25-8B5E-329DF9E90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655375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433161" y="404664"/>
            <a:ext cx="5264854" cy="606684"/>
          </a:xfrm>
        </p:spPr>
        <p:txBody>
          <a:bodyPr>
            <a:noAutofit/>
          </a:bodyPr>
          <a:lstStyle/>
          <a:p>
            <a:pPr>
              <a:lnSpc>
                <a:spcPts val="3500"/>
              </a:lnSpc>
            </a:pPr>
            <a:r>
              <a:rPr lang="fr-CA" sz="3600" dirty="0"/>
              <a:t>Accommodations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26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433161" y="1635132"/>
            <a:ext cx="5409199" cy="4231412"/>
          </a:xfrm>
        </p:spPr>
        <p:txBody>
          <a:bodyPr>
            <a:normAutofit/>
          </a:bodyPr>
          <a:lstStyle/>
          <a:p>
            <a:pPr lvl="2">
              <a:buFont typeface="Wingdings" panose="05000000000000000000" pitchFamily="2" charset="2"/>
              <a:buChar char="ü"/>
            </a:pPr>
            <a:r>
              <a:rPr lang="en-CA" sz="2600" dirty="0"/>
              <a:t>Both hotels offering affordable guest room rates</a:t>
            </a:r>
            <a:br>
              <a:rPr lang="en-CA" sz="2600" dirty="0"/>
            </a:br>
            <a:endParaRPr lang="en-CA" sz="26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CA" sz="2600" b="0" dirty="0"/>
              <a:t>Ample additional options available outside the main hotels: </a:t>
            </a:r>
            <a:endParaRPr lang="en-CA" sz="2600" dirty="0"/>
          </a:p>
          <a:p>
            <a:pPr marL="540000" lvl="2">
              <a:buFont typeface="Arial" panose="020B0604020202020204" pitchFamily="34" charset="0"/>
              <a:buChar char="•"/>
            </a:pPr>
            <a:r>
              <a:rPr lang="en-CA" sz="2200" b="0" i="1" dirty="0"/>
              <a:t>15,000 rooms in the downtown core</a:t>
            </a:r>
          </a:p>
          <a:p>
            <a:pPr marL="540000" lvl="2">
              <a:buFont typeface="Arial" panose="020B0604020202020204" pitchFamily="34" charset="0"/>
              <a:buChar char="•"/>
            </a:pPr>
            <a:r>
              <a:rPr lang="en-CA" sz="2200" i="1" dirty="0"/>
              <a:t>All categories, for all budgets</a:t>
            </a:r>
            <a:br>
              <a:rPr lang="en-CA" sz="2600" b="0" dirty="0"/>
            </a:br>
            <a:endParaRPr lang="en-CA" sz="2600" b="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Cité mémoire - Eva Blue</a:t>
            </a:r>
          </a:p>
        </p:txBody>
      </p:sp>
      <p:pic>
        <p:nvPicPr>
          <p:cNvPr id="10" name="Espace réservé pour une image  9" descr="Une image contenant bâtiment, extérieur, alimentation, cité&#10;&#10;Description générée automatiquement">
            <a:extLst>
              <a:ext uri="{FF2B5EF4-FFF2-40B4-BE49-F238E27FC236}">
                <a16:creationId xmlns:a16="http://schemas.microsoft.com/office/drawing/2014/main" id="{6C0ECEB4-6C87-45CD-80F4-0C62DAE6CA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0559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678786-8A32-4BFC-BF10-696F4EF39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54" y="282719"/>
            <a:ext cx="11423253" cy="606526"/>
          </a:xfrm>
        </p:spPr>
        <p:txBody>
          <a:bodyPr/>
          <a:lstStyle/>
          <a:p>
            <a:r>
              <a:rPr lang="fr-CA" dirty="0"/>
              <a:t>Accommodation </a:t>
            </a:r>
            <a:r>
              <a:rPr lang="fr-CA" dirty="0" err="1"/>
              <a:t>Map</a:t>
            </a:r>
            <a:endParaRPr lang="fr-CA" dirty="0"/>
          </a:p>
        </p:txBody>
      </p:sp>
      <p:pic>
        <p:nvPicPr>
          <p:cNvPr id="8" name="Espace réservé pour une image  5" descr="Window">
            <a:extLst>
              <a:ext uri="{FF2B5EF4-FFF2-40B4-BE49-F238E27FC236}">
                <a16:creationId xmlns:a16="http://schemas.microsoft.com/office/drawing/2014/main" id="{902B66A1-83E8-4CD5-AC10-9B0531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6209" y="1041064"/>
            <a:ext cx="10594283" cy="526004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F7BADDC-7F7F-6749-AC06-01A13B7EAA81}"/>
              </a:ext>
            </a:extLst>
          </p:cNvPr>
          <p:cNvCxnSpPr>
            <a:cxnSpLocks/>
          </p:cNvCxnSpPr>
          <p:nvPr/>
        </p:nvCxnSpPr>
        <p:spPr>
          <a:xfrm rot="2400000" flipV="1">
            <a:off x="1215881" y="626775"/>
            <a:ext cx="1869297" cy="1581668"/>
          </a:xfrm>
          <a:prstGeom prst="straightConnector1">
            <a:avLst/>
          </a:prstGeom>
          <a:ln w="57150"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9EAD50B-568B-064E-9B4C-B4681D3D0A25}"/>
              </a:ext>
            </a:extLst>
          </p:cNvPr>
          <p:cNvSpPr txBox="1"/>
          <p:nvPr/>
        </p:nvSpPr>
        <p:spPr>
          <a:xfrm>
            <a:off x="1524000" y="1048277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500 m</a:t>
            </a:r>
          </a:p>
        </p:txBody>
      </p:sp>
    </p:spTree>
    <p:extLst>
      <p:ext uri="{BB962C8B-B14F-4D97-AF65-F5344CB8AC3E}">
        <p14:creationId xmlns:p14="http://schemas.microsoft.com/office/powerpoint/2010/main" val="11432984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E4F72-A2BD-B749-A275-403CE3223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Banquet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F08086-7EF7-5B48-9CA0-4DC0C8FD4FB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99" y="1011348"/>
            <a:ext cx="5192188" cy="49779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62F0CF-9FB1-E244-BB58-B0AB54E2C8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2603" y="986376"/>
            <a:ext cx="5795037" cy="548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57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01E25504-4E1D-4111-8573-94406BBE5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1270" y="5007006"/>
            <a:ext cx="8737801" cy="1111220"/>
          </a:xfrm>
        </p:spPr>
        <p:txBody>
          <a:bodyPr>
            <a:normAutofit/>
          </a:bodyPr>
          <a:lstStyle/>
          <a:p>
            <a:r>
              <a:rPr lang="fr-CA" sz="6000" dirty="0"/>
              <a:t>Excursions &amp; </a:t>
            </a:r>
            <a:r>
              <a:rPr lang="fr-CA" sz="6000" dirty="0" err="1"/>
              <a:t>Activities</a:t>
            </a:r>
            <a:endParaRPr lang="fr-CA" sz="600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A531F3B-1AFB-4262-B1F7-699B0CEC04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FD00DD6-1561-4DA4-8869-4D2D71023C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80813" y="6296025"/>
            <a:ext cx="608012" cy="304800"/>
          </a:xfrm>
        </p:spPr>
        <p:txBody>
          <a:bodyPr/>
          <a:lstStyle/>
          <a:p>
            <a:fld id="{7088BEF1-D3AD-E34F-A3B9-A73E884A7AB2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79522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F68E59DE-E637-4477-BFB5-80C2ED525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/>
              <a:t>The City at a </a:t>
            </a:r>
            <a:r>
              <a:rPr lang="fr-CA" sz="3600" err="1"/>
              <a:t>Glance</a:t>
            </a:r>
            <a:endParaRPr lang="fr-CA" sz="3600"/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921412BA-AE35-48C6-BB03-CF3CEC87F878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3577718261"/>
              </p:ext>
            </p:extLst>
          </p:nvPr>
        </p:nvGraphicFramePr>
        <p:xfrm>
          <a:off x="6439510" y="1647506"/>
          <a:ext cx="5330825" cy="466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F1C4B44-B733-443C-AFC9-4DFD35315D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054326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482011" y="256953"/>
            <a:ext cx="5323865" cy="606684"/>
          </a:xfrm>
        </p:spPr>
        <p:txBody>
          <a:bodyPr>
            <a:noAutofit/>
          </a:bodyPr>
          <a:lstStyle/>
          <a:p>
            <a:r>
              <a:rPr lang="fr-CA" sz="2900" dirty="0" err="1">
                <a:solidFill>
                  <a:srgbClr val="FF0000"/>
                </a:solidFill>
                <a:ea typeface="Calibri" charset="0"/>
                <a:cs typeface="Arial"/>
              </a:rPr>
              <a:t>Suggested</a:t>
            </a:r>
            <a:r>
              <a:rPr lang="fr-CA" sz="2900" dirty="0">
                <a:solidFill>
                  <a:srgbClr val="FF0000"/>
                </a:solidFill>
                <a:ea typeface="Calibri" charset="0"/>
                <a:cs typeface="Arial"/>
              </a:rPr>
              <a:t> Day Excursions</a:t>
            </a:r>
            <a:endParaRPr lang="fr-CA" sz="2900" dirty="0">
              <a:solidFill>
                <a:srgbClr val="FF000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30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482011" y="1234440"/>
            <a:ext cx="5323865" cy="5218896"/>
          </a:xfrm>
        </p:spPr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Sugar Shack experience at </a:t>
            </a:r>
            <a:r>
              <a:rPr lang="en-US" sz="2400" dirty="0" err="1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Sucrerie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 de la Montagne </a:t>
            </a:r>
            <a:b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24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Hiking at Gault Nature Reserve of McGill University</a:t>
            </a:r>
            <a:b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24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Scenic cruise on the St. Lawrence River to Québec City </a:t>
            </a:r>
            <a:b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24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Day trips to Mont-Tremblant (resort in the Laurentians mountains)</a:t>
            </a:r>
            <a:b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24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Tour of vineyards or microbreweries in the Eastern Townships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fr-CA" sz="2400" dirty="0">
              <a:solidFill>
                <a:schemeClr val="bg2">
                  <a:lumMod val="25000"/>
                </a:schemeClr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endParaRPr lang="fr-CA" sz="240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63499" y="6359891"/>
            <a:ext cx="1928493" cy="418733"/>
          </a:xfrm>
        </p:spPr>
        <p:txBody>
          <a:bodyPr/>
          <a:lstStyle/>
          <a:p>
            <a:r>
              <a:rPr lang="fr-CA"/>
              <a:t>© Moment </a:t>
            </a:r>
            <a:r>
              <a:rPr lang="fr-CA" err="1"/>
              <a:t>Factory</a:t>
            </a:r>
            <a:endParaRPr lang="fr-CA"/>
          </a:p>
        </p:txBody>
      </p:sp>
      <p:pic>
        <p:nvPicPr>
          <p:cNvPr id="5" name="Espace réservé pour une image  4" descr="Une image contenant personne, table, alimentation, assiette&#10;&#10;Description générée automatiquement">
            <a:extLst>
              <a:ext uri="{FF2B5EF4-FFF2-40B4-BE49-F238E27FC236}">
                <a16:creationId xmlns:a16="http://schemas.microsoft.com/office/drawing/2014/main" id="{9362E52D-C4FB-4244-9C4D-45F370C96B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4122572"/>
            <a:ext cx="2432135" cy="2744571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637892-E49C-BF4D-9207-D05619B9BFC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6015703" cy="41989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1E4ED06-3EC4-064F-B911-47E65EB55A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5998" y="4175183"/>
            <a:ext cx="3575843" cy="268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464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F9ECFD9-6231-CD4B-A275-0186D59659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2097791-47C4-F449-BE36-8F6B4B6C7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2CBAC0-6825-E34B-92A0-1EC30E88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31</a:t>
            </a:fld>
            <a:endParaRPr lang="fr-CA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4967134-D0D8-824B-8370-F89AED4A6102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508" y="3265397"/>
            <a:ext cx="6095317" cy="3592604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B1871F-E2EF-8C45-AA81-BE03EAA8E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80EF6D-A7EB-574A-B6D9-5833507E10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3507" y="0"/>
            <a:ext cx="6061775" cy="325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828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Merci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11580813" y="6296025"/>
            <a:ext cx="608012" cy="304800"/>
          </a:xfrm>
        </p:spPr>
        <p:txBody>
          <a:bodyPr/>
          <a:lstStyle/>
          <a:p>
            <a:fld id="{7088BEF1-D3AD-E34F-A3B9-A73E884A7AB2}" type="slidenum">
              <a:rPr lang="fr-CA" smtClean="0"/>
              <a:t>32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23241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0210C-4EA2-F243-95D7-65103C16F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DA28B-481D-D241-9BA5-E9635CF0C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AD5E1A-D6F6-9D4C-91BB-22E871CA2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33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4647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C3310-5861-BA46-A788-E65C63D55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 calculations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CCBF7-8CD7-3143-B7E3-32F221D2E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70% regular attendees, 30% student attendees</a:t>
            </a:r>
          </a:p>
          <a:p>
            <a:r>
              <a:rPr lang="en-US" dirty="0"/>
              <a:t>PCO: 50 days x 8 hours x $60/day = $24k (Jacqueline Sanchez)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680D9C-B539-9B4C-9637-F1A3BA28A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34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302376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28D5494D-E0ED-4EFE-9AB2-E9707E2AB2A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448B71B-9EAF-4289-BE9C-4FDDDD7DD3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066" y="-79376"/>
            <a:ext cx="11906005" cy="6858000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650FF68E-E49A-432E-A4F7-15DF9FBF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74" y="4868678"/>
            <a:ext cx="11318874" cy="1418201"/>
          </a:xfrm>
        </p:spPr>
        <p:txBody>
          <a:bodyPr/>
          <a:lstStyle/>
          <a:p>
            <a:r>
              <a:rPr lang="fr-CA" sz="8000" dirty="0"/>
              <a:t>Le Centre Sheraton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CD48999-5BE2-4EC4-9B1B-B6313A463D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25230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1670827-4EF6-4651-9E8F-B64568D54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Centre Sheraton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DA627F-E75C-4FBD-9CCB-2EB7A7427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36</a:t>
            </a:fld>
            <a:endParaRPr lang="fr-CA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558A000-B600-476B-9C0A-2A830E34B32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6073" y="1321674"/>
            <a:ext cx="5330952" cy="4663440"/>
          </a:xfrm>
        </p:spPr>
        <p:txBody>
          <a:bodyPr>
            <a:normAutofit/>
          </a:bodyPr>
          <a:lstStyle/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Downtown location</a:t>
            </a:r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825 </a:t>
            </a:r>
            <a:r>
              <a:rPr lang="fr-CA" b="0" cap="none" dirty="0" err="1"/>
              <a:t>spacious</a:t>
            </a:r>
            <a:r>
              <a:rPr lang="fr-CA" b="0" cap="none" dirty="0"/>
              <a:t> </a:t>
            </a:r>
            <a:r>
              <a:rPr lang="fr-CA" b="0" cap="none" dirty="0" err="1"/>
              <a:t>guestrooms</a:t>
            </a:r>
            <a:endParaRPr lang="fr-CA" b="0" cap="none" dirty="0"/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 err="1"/>
              <a:t>Guaranteed</a:t>
            </a:r>
            <a:r>
              <a:rPr lang="fr-CA" b="0" cap="none" dirty="0"/>
              <a:t> rate of Can$239 for 2023 (</a:t>
            </a:r>
            <a:r>
              <a:rPr lang="fr-CA" b="0" cap="none" dirty="0" err="1"/>
              <a:t>today</a:t>
            </a:r>
            <a:r>
              <a:rPr lang="fr-CA" b="0" cap="none" dirty="0"/>
              <a:t> = US$182)</a:t>
            </a:r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 err="1"/>
              <a:t>Complimentary</a:t>
            </a:r>
            <a:r>
              <a:rPr lang="fr-CA" b="0" cap="none" dirty="0"/>
              <a:t> high-speed internet </a:t>
            </a:r>
            <a:r>
              <a:rPr lang="fr-CA" b="0" cap="none" dirty="0" err="1"/>
              <a:t>access</a:t>
            </a:r>
            <a:r>
              <a:rPr lang="fr-CA" b="0" cap="none" dirty="0"/>
              <a:t> in the </a:t>
            </a:r>
            <a:r>
              <a:rPr lang="fr-CA" b="0" cap="none" dirty="0" err="1"/>
              <a:t>rooms</a:t>
            </a:r>
            <a:endParaRPr lang="fr-CA" b="0" cap="none" dirty="0"/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 err="1"/>
              <a:t>Complimentary</a:t>
            </a:r>
            <a:r>
              <a:rPr lang="fr-CA" b="0" cap="none" dirty="0"/>
              <a:t> </a:t>
            </a:r>
            <a:r>
              <a:rPr lang="fr-CA" b="0" cap="none" dirty="0" err="1"/>
              <a:t>access</a:t>
            </a:r>
            <a:r>
              <a:rPr lang="fr-CA" b="0" cap="none" dirty="0"/>
              <a:t> to the </a:t>
            </a:r>
            <a:r>
              <a:rPr lang="fr-CA" b="0" cap="none" dirty="0" err="1"/>
              <a:t>health</a:t>
            </a:r>
            <a:r>
              <a:rPr lang="fr-CA" b="0" cap="none" dirty="0"/>
              <a:t> club and pool </a:t>
            </a:r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 err="1"/>
              <a:t>Dining</a:t>
            </a:r>
            <a:r>
              <a:rPr lang="fr-CA" b="0" cap="none" dirty="0"/>
              <a:t> options on-site and </a:t>
            </a:r>
            <a:r>
              <a:rPr lang="fr-CA" b="0" cap="none" dirty="0" err="1"/>
              <a:t>within</a:t>
            </a:r>
            <a:r>
              <a:rPr lang="fr-CA" b="0" cap="none" dirty="0"/>
              <a:t> </a:t>
            </a:r>
            <a:r>
              <a:rPr lang="fr-CA" b="0" cap="none" dirty="0" err="1"/>
              <a:t>walking</a:t>
            </a:r>
            <a:r>
              <a:rPr lang="fr-CA" b="0" cap="none" dirty="0"/>
              <a:t> distance </a:t>
            </a:r>
            <a:r>
              <a:rPr lang="fr-CA" b="0" cap="none" dirty="0" err="1"/>
              <a:t>from</a:t>
            </a:r>
            <a:r>
              <a:rPr lang="fr-CA" b="0" cap="none" dirty="0"/>
              <a:t> a large </a:t>
            </a:r>
            <a:r>
              <a:rPr lang="fr-CA" b="0" cap="none" dirty="0" err="1"/>
              <a:t>number</a:t>
            </a:r>
            <a:r>
              <a:rPr lang="fr-CA" b="0" cap="none" dirty="0"/>
              <a:t> of restaurants</a:t>
            </a:r>
          </a:p>
          <a:p>
            <a:endParaRPr lang="fr-CA" b="0" cap="none" dirty="0"/>
          </a:p>
          <a:p>
            <a:pPr marL="346075" indent="-342900">
              <a:buFont typeface="Wingdings" panose="05000000000000000000" pitchFamily="2" charset="2"/>
              <a:buChar char="ü"/>
            </a:pPr>
            <a:endParaRPr lang="fr-CA" b="0" cap="none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F7A1BB5-72E5-4918-9307-1807E8735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7" name="Espace réservé pour une image  6">
            <a:extLst>
              <a:ext uri="{FF2B5EF4-FFF2-40B4-BE49-F238E27FC236}">
                <a16:creationId xmlns:a16="http://schemas.microsoft.com/office/drawing/2014/main" id="{B4B0D19C-E924-4B92-AD73-83DF1AEC442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857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B1ED5FB-E87E-4EA1-97E7-F3D88CD2C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Meeting </a:t>
            </a:r>
            <a:r>
              <a:rPr lang="fr-CA" dirty="0" err="1"/>
              <a:t>Space</a:t>
            </a:r>
            <a:r>
              <a:rPr lang="fr-CA" dirty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6E6126-ADC3-4FDB-9114-5ECF34FC5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37</a:t>
            </a:fld>
            <a:endParaRPr lang="fr-CA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D39A3ED-A102-43CD-B3BA-8C148397758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33160" y="1124607"/>
            <a:ext cx="5330952" cy="5037433"/>
          </a:xfrm>
        </p:spPr>
        <p:txBody>
          <a:bodyPr>
            <a:normAutofit fontScale="92500"/>
          </a:bodyPr>
          <a:lstStyle/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35 meeting </a:t>
            </a:r>
            <a:r>
              <a:rPr lang="fr-CA" b="0" cap="none" dirty="0" err="1"/>
              <a:t>rooms</a:t>
            </a:r>
            <a:endParaRPr lang="fr-CA" b="0" cap="none" dirty="0"/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41,423 square </a:t>
            </a:r>
            <a:r>
              <a:rPr lang="fr-CA" b="0" cap="none" dirty="0" err="1"/>
              <a:t>feet</a:t>
            </a:r>
            <a:r>
              <a:rPr lang="fr-CA" b="0" cap="none" dirty="0"/>
              <a:t> of meeting </a:t>
            </a:r>
            <a:r>
              <a:rPr lang="fr-CA" b="0" cap="none" dirty="0" err="1"/>
              <a:t>space</a:t>
            </a:r>
            <a:endParaRPr lang="fr-CA" b="0" cap="none" dirty="0"/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 err="1"/>
              <a:t>Ballroom</a:t>
            </a:r>
            <a:r>
              <a:rPr lang="fr-CA" b="0" cap="none" dirty="0"/>
              <a:t> of over 8,000 square </a:t>
            </a:r>
            <a:r>
              <a:rPr lang="fr-CA" b="0" cap="none" dirty="0" err="1"/>
              <a:t>feet</a:t>
            </a:r>
            <a:r>
              <a:rPr lang="fr-CA" b="0" cap="none" dirty="0"/>
              <a:t> </a:t>
            </a:r>
            <a:r>
              <a:rPr lang="fr-CA" b="0" cap="none" dirty="0" err="1"/>
              <a:t>allowing</a:t>
            </a:r>
            <a:r>
              <a:rPr lang="fr-CA" b="0" cap="none" dirty="0"/>
              <a:t> ample </a:t>
            </a:r>
            <a:r>
              <a:rPr lang="fr-CA" b="0" cap="none" dirty="0" err="1"/>
              <a:t>space</a:t>
            </a:r>
            <a:r>
              <a:rPr lang="fr-CA" b="0" cap="none" dirty="0"/>
              <a:t> for </a:t>
            </a:r>
            <a:r>
              <a:rPr lang="fr-CA" b="0" cap="none" dirty="0" err="1"/>
              <a:t>side</a:t>
            </a:r>
            <a:r>
              <a:rPr lang="fr-CA" b="0" cap="none" dirty="0"/>
              <a:t>-by-</a:t>
            </a:r>
            <a:r>
              <a:rPr lang="fr-CA" b="0" cap="none" dirty="0" err="1"/>
              <a:t>side</a:t>
            </a:r>
            <a:r>
              <a:rPr lang="fr-CA" b="0" cap="none" dirty="0"/>
              <a:t> 1000 </a:t>
            </a:r>
            <a:r>
              <a:rPr lang="fr-CA" b="0" cap="none" dirty="0" err="1"/>
              <a:t>person</a:t>
            </a:r>
            <a:r>
              <a:rPr lang="fr-CA" b="0" cap="none" dirty="0"/>
              <a:t> </a:t>
            </a:r>
            <a:r>
              <a:rPr lang="fr-CA" b="0" cap="none" dirty="0" err="1"/>
              <a:t>plenary</a:t>
            </a:r>
            <a:r>
              <a:rPr lang="fr-CA" b="0" cap="none" dirty="0"/>
              <a:t> and poster session </a:t>
            </a:r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18 foot high </a:t>
            </a:r>
            <a:r>
              <a:rPr lang="fr-CA" b="0" cap="none" dirty="0" err="1"/>
              <a:t>ceilings</a:t>
            </a:r>
            <a:endParaRPr lang="fr-CA" b="0" cap="none" dirty="0"/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5,000 square </a:t>
            </a:r>
            <a:r>
              <a:rPr lang="fr-CA" b="0" cap="none" dirty="0" err="1"/>
              <a:t>feet</a:t>
            </a:r>
            <a:r>
              <a:rPr lang="fr-CA" b="0" cap="none" dirty="0"/>
              <a:t> of foyer </a:t>
            </a:r>
            <a:r>
              <a:rPr lang="fr-CA" b="0" cap="none" dirty="0" err="1"/>
              <a:t>space</a:t>
            </a:r>
            <a:r>
              <a:rPr lang="fr-CA" b="0" cap="none" dirty="0"/>
              <a:t> for registration and coffee breaks </a:t>
            </a:r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4 </a:t>
            </a:r>
            <a:r>
              <a:rPr lang="fr-CA" b="0" cap="none" dirty="0" err="1"/>
              <a:t>breakout</a:t>
            </a:r>
            <a:r>
              <a:rPr lang="fr-CA" b="0" cap="none" dirty="0"/>
              <a:t> </a:t>
            </a:r>
            <a:r>
              <a:rPr lang="fr-CA" b="0" cap="none" dirty="0" err="1"/>
              <a:t>rooms</a:t>
            </a:r>
            <a:r>
              <a:rPr lang="fr-CA" b="0" cap="none" dirty="0"/>
              <a:t> of 100 </a:t>
            </a:r>
            <a:r>
              <a:rPr lang="fr-CA" b="0" cap="none" dirty="0" err="1"/>
              <a:t>persons</a:t>
            </a:r>
            <a:r>
              <a:rPr lang="fr-CA" b="0" cap="none" dirty="0"/>
              <a:t> </a:t>
            </a:r>
            <a:r>
              <a:rPr lang="fr-CA" b="0" cap="none" dirty="0" err="1"/>
              <a:t>each</a:t>
            </a:r>
            <a:endParaRPr lang="fr-CA" b="0" cap="none" dirty="0"/>
          </a:p>
          <a:p>
            <a:pPr marL="346075" indent="-342900">
              <a:buFont typeface="Wingdings" panose="05000000000000000000" pitchFamily="2" charset="2"/>
              <a:buChar char="ü"/>
            </a:pPr>
            <a:r>
              <a:rPr lang="fr-CA" b="0" cap="none" dirty="0"/>
              <a:t>Excellent flow </a:t>
            </a:r>
            <a:r>
              <a:rPr lang="fr-CA" b="0" cap="none" dirty="0" err="1"/>
              <a:t>between</a:t>
            </a:r>
            <a:r>
              <a:rPr lang="fr-CA" b="0" cap="none" dirty="0"/>
              <a:t> the meeting </a:t>
            </a:r>
            <a:r>
              <a:rPr lang="fr-CA" b="0" cap="none" dirty="0" err="1"/>
              <a:t>rooms</a:t>
            </a:r>
            <a:r>
              <a:rPr lang="fr-CA" b="0" cap="none" dirty="0"/>
              <a:t> (</a:t>
            </a:r>
            <a:r>
              <a:rPr lang="fr-CA" b="0" cap="none" dirty="0" err="1"/>
              <a:t>breakouts</a:t>
            </a:r>
            <a:r>
              <a:rPr lang="fr-CA" b="0" cap="none" dirty="0"/>
              <a:t> </a:t>
            </a:r>
            <a:r>
              <a:rPr lang="fr-CA" b="0" cap="none" dirty="0" err="1"/>
              <a:t>directly</a:t>
            </a:r>
            <a:r>
              <a:rPr lang="fr-CA" b="0" cap="none" dirty="0"/>
              <a:t> </a:t>
            </a:r>
            <a:r>
              <a:rPr lang="fr-CA" b="0" cap="none" dirty="0" err="1"/>
              <a:t>below</a:t>
            </a:r>
            <a:r>
              <a:rPr lang="fr-CA" b="0" cap="none" dirty="0"/>
              <a:t> </a:t>
            </a:r>
            <a:r>
              <a:rPr lang="fr-CA" b="0" cap="none" dirty="0" err="1"/>
              <a:t>plenary</a:t>
            </a:r>
            <a:r>
              <a:rPr lang="fr-CA" b="0" cap="none" dirty="0"/>
              <a:t> room)</a:t>
            </a:r>
          </a:p>
          <a:p>
            <a:endParaRPr lang="fr-CA" cap="none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ACF1A8C-EDBD-426E-95A0-2EC29B96E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pic>
        <p:nvPicPr>
          <p:cNvPr id="4100" name="Picture 4" descr="Grand Ballroom">
            <a:extLst>
              <a:ext uri="{FF2B5EF4-FFF2-40B4-BE49-F238E27FC236}">
                <a16:creationId xmlns:a16="http://schemas.microsoft.com/office/drawing/2014/main" id="{B932306C-8A8B-4916-85EE-A83B3B8FA222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8201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C5CD859-7F6C-40EA-A1C1-AA211D6BE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412" y="1427002"/>
            <a:ext cx="5723428" cy="36783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6C32B9-44AA-499B-BF0D-D7B30E15E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320" y="876790"/>
            <a:ext cx="6225805" cy="48534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6949BB3-41B5-FA41-855C-21B9720BECBB}"/>
              </a:ext>
            </a:extLst>
          </p:cNvPr>
          <p:cNvSpPr/>
          <p:nvPr/>
        </p:nvSpPr>
        <p:spPr>
          <a:xfrm>
            <a:off x="3048000" y="1674674"/>
            <a:ext cx="6092825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Taxi and limo service </a:t>
            </a:r>
            <a:r>
              <a:rPr lang="en-US" sz="1400" dirty="0"/>
              <a:t>(18-30 min)</a:t>
            </a:r>
          </a:p>
          <a:p>
            <a:pPr>
              <a:lnSpc>
                <a:spcPct val="150000"/>
              </a:lnSpc>
            </a:pPr>
            <a:endParaRPr lang="en-US" sz="1400" dirty="0"/>
          </a:p>
          <a:p>
            <a:pPr>
              <a:lnSpc>
                <a:spcPct val="150000"/>
              </a:lnSpc>
            </a:pPr>
            <a:endParaRPr lang="en-US" sz="1400" dirty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747 airport bus (24/7) </a:t>
            </a:r>
            <a:r>
              <a:rPr lang="en-US" sz="1400" dirty="0"/>
              <a:t>(40 min + 5 min walk)</a:t>
            </a:r>
          </a:p>
          <a:p>
            <a:pPr>
              <a:lnSpc>
                <a:spcPct val="150000"/>
              </a:lnSpc>
            </a:pPr>
            <a:r>
              <a:rPr lang="en-US" dirty="0"/>
              <a:t>Uber </a:t>
            </a:r>
            <a:r>
              <a:rPr lang="en-US" sz="1400" dirty="0"/>
              <a:t>(18-30 min)</a:t>
            </a:r>
          </a:p>
          <a:p>
            <a:pPr>
              <a:lnSpc>
                <a:spcPct val="150000"/>
              </a:lnSpc>
            </a:pPr>
            <a:r>
              <a:rPr lang="en-US" dirty="0"/>
              <a:t>Rental car </a:t>
            </a:r>
            <a:r>
              <a:rPr lang="en-US" sz="1400" dirty="0"/>
              <a:t>(20 min) </a:t>
            </a:r>
          </a:p>
          <a:p>
            <a:pPr>
              <a:lnSpc>
                <a:spcPct val="150000"/>
              </a:lnSpc>
            </a:pPr>
            <a:r>
              <a:rPr lang="en-US" dirty="0"/>
              <a:t>Hotel shuttle bus </a:t>
            </a:r>
            <a:r>
              <a:rPr lang="en-US" sz="1400" dirty="0"/>
              <a:t>(40 min)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2838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24648A1-223B-4ACE-85BF-B433BD1FA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Preliminary Budget</a:t>
            </a:r>
          </a:p>
        </p:txBody>
      </p:sp>
      <p:pic>
        <p:nvPicPr>
          <p:cNvPr id="13" name="Image 12" descr="Une image contenant table&#10;&#10;Description générée automatiquement">
            <a:extLst>
              <a:ext uri="{FF2B5EF4-FFF2-40B4-BE49-F238E27FC236}">
                <a16:creationId xmlns:a16="http://schemas.microsoft.com/office/drawing/2014/main" id="{8EE35AE0-C9B1-4C43-B6BD-ED56B6B75D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772" y="1491836"/>
            <a:ext cx="5650339" cy="337821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8D11746-43AF-4218-BF51-26D6081846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2927" y="1358672"/>
            <a:ext cx="5512126" cy="509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8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640B748-1737-0847-B43C-433478F7F447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9208" y="-9144"/>
            <a:ext cx="12207240" cy="6876288"/>
          </a:xfrm>
        </p:spPr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34975" y="1730783"/>
            <a:ext cx="11318874" cy="3421193"/>
          </a:xfrm>
        </p:spPr>
        <p:txBody>
          <a:bodyPr/>
          <a:lstStyle/>
          <a:p>
            <a:r>
              <a:rPr lang="fr-CA"/>
              <a:t>A city </a:t>
            </a:r>
            <a:br>
              <a:rPr lang="fr-CA"/>
            </a:br>
            <a:r>
              <a:rPr lang="fr-CA" err="1"/>
              <a:t>that</a:t>
            </a:r>
            <a:r>
              <a:rPr lang="fr-CA"/>
              <a:t> has </a:t>
            </a:r>
            <a:r>
              <a:rPr lang="fr-CA" err="1"/>
              <a:t>it</a:t>
            </a:r>
            <a:r>
              <a:rPr lang="fr-CA"/>
              <a:t> all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Loïc </a:t>
            </a:r>
            <a:r>
              <a:rPr lang="fr-CA" err="1"/>
              <a:t>Romer</a:t>
            </a:r>
            <a:endParaRPr lang="fr-CA"/>
          </a:p>
        </p:txBody>
      </p:sp>
      <p:sp>
        <p:nvSpPr>
          <p:cNvPr id="11" name="Parallélogramme 10"/>
          <p:cNvSpPr/>
          <p:nvPr/>
        </p:nvSpPr>
        <p:spPr>
          <a:xfrm>
            <a:off x="6526959" y="0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Parallélogramme 16"/>
          <p:cNvSpPr/>
          <p:nvPr/>
        </p:nvSpPr>
        <p:spPr>
          <a:xfrm>
            <a:off x="4316995" y="5243485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62081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40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289589" y="914401"/>
            <a:ext cx="5552771" cy="5591502"/>
          </a:xfrm>
        </p:spPr>
        <p:txBody>
          <a:bodyPr>
            <a:normAutofit fontScale="47500" lnSpcReduction="20000"/>
          </a:bodyPr>
          <a:lstStyle/>
          <a:p>
            <a:pPr lvl="2"/>
            <a:endParaRPr lang="fr-CA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Walking tour of historic Old Montréal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42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Visit of one of many museums and galleries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42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Golf or enjoy a water activity (surfing, jet boating, paddleboard)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42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Attend a cultural event: symphony, opera, ballet, theater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42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Attend a sporting event: hockey, soccer or football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42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  <a:t>Bike along the canal Lachine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ea typeface="Calibri" charset="0"/>
                <a:cs typeface="Arial"/>
              </a:rPr>
            </a:br>
            <a:endParaRPr lang="en-US" sz="4200" dirty="0">
              <a:solidFill>
                <a:schemeClr val="bg2">
                  <a:lumMod val="25000"/>
                </a:schemeClr>
              </a:solidFill>
              <a:ea typeface="Calibri" charset="0"/>
              <a:cs typeface="Arial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fr-CA" sz="4200" dirty="0" err="1">
                <a:effectLst/>
                <a:ea typeface="Calibri" panose="020F0502020204030204" pitchFamily="34" charset="0"/>
              </a:rPr>
              <a:t>Eat</a:t>
            </a:r>
            <a:r>
              <a:rPr lang="fr-CA" sz="4200" dirty="0">
                <a:effectLst/>
                <a:ea typeface="Calibri" panose="020F0502020204030204" pitchFamily="34" charset="0"/>
              </a:rPr>
              <a:t> 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your</a:t>
            </a:r>
            <a:r>
              <a:rPr lang="fr-CA" sz="4200" dirty="0">
                <a:effectLst/>
                <a:ea typeface="Calibri" panose="020F0502020204030204" pitchFamily="34" charset="0"/>
              </a:rPr>
              <a:t> 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way</a:t>
            </a:r>
            <a:r>
              <a:rPr lang="fr-CA" sz="4200" dirty="0">
                <a:effectLst/>
                <a:ea typeface="Calibri" panose="020F0502020204030204" pitchFamily="34" charset="0"/>
              </a:rPr>
              <a:t> 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through</a:t>
            </a:r>
            <a:r>
              <a:rPr lang="fr-CA" sz="4200" dirty="0">
                <a:effectLst/>
                <a:ea typeface="Calibri" panose="020F0502020204030204" pitchFamily="34" charset="0"/>
              </a:rPr>
              <a:t> the city (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food</a:t>
            </a:r>
            <a:r>
              <a:rPr lang="fr-CA" sz="4200" dirty="0">
                <a:effectLst/>
                <a:ea typeface="Calibri" panose="020F0502020204030204" pitchFamily="34" charset="0"/>
              </a:rPr>
              <a:t> tour)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fr-CA" sz="4200" dirty="0">
              <a:ea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fr-CA" sz="4200" dirty="0">
                <a:effectLst/>
                <a:ea typeface="Calibri" panose="020F0502020204030204" pitchFamily="34" charset="0"/>
              </a:rPr>
              <a:t>Drink 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your</a:t>
            </a:r>
            <a:r>
              <a:rPr lang="fr-CA" sz="4200" dirty="0">
                <a:effectLst/>
                <a:ea typeface="Calibri" panose="020F0502020204030204" pitchFamily="34" charset="0"/>
              </a:rPr>
              <a:t> 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way</a:t>
            </a:r>
            <a:r>
              <a:rPr lang="fr-CA" sz="4200" dirty="0">
                <a:effectLst/>
                <a:ea typeface="Calibri" panose="020F0502020204030204" pitchFamily="34" charset="0"/>
              </a:rPr>
              <a:t> 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through</a:t>
            </a:r>
            <a:r>
              <a:rPr lang="fr-CA" sz="4200" dirty="0">
                <a:effectLst/>
                <a:ea typeface="Calibri" panose="020F0502020204030204" pitchFamily="34" charset="0"/>
              </a:rPr>
              <a:t> the city (</a:t>
            </a:r>
            <a:r>
              <a:rPr lang="fr-CA" sz="4200" dirty="0" err="1">
                <a:effectLst/>
                <a:ea typeface="Calibri" panose="020F0502020204030204" pitchFamily="34" charset="0"/>
              </a:rPr>
              <a:t>brewery</a:t>
            </a:r>
            <a:r>
              <a:rPr lang="fr-CA" sz="4200" dirty="0">
                <a:effectLst/>
                <a:ea typeface="Calibri" panose="020F0502020204030204" pitchFamily="34" charset="0"/>
              </a:rPr>
              <a:t> tour)</a:t>
            </a:r>
            <a:br>
              <a:rPr lang="fr-CA" sz="4200" dirty="0">
                <a:effectLst/>
                <a:ea typeface="Calibri" panose="020F0502020204030204" pitchFamily="34" charset="0"/>
              </a:rPr>
            </a:br>
            <a:endParaRPr lang="fr-CA" sz="4200" dirty="0">
              <a:solidFill>
                <a:schemeClr val="bg2">
                  <a:lumMod val="25000"/>
                </a:schemeClr>
              </a:solidFill>
              <a:effectLst/>
              <a:ea typeface="Calibri" panose="020F0502020204030204" pitchFamily="34" charset="0"/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Moment </a:t>
            </a:r>
            <a:r>
              <a:rPr lang="fr-CA" err="1"/>
              <a:t>Factory</a:t>
            </a:r>
            <a:endParaRPr lang="fr-CA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C6A57634-7F90-4BC9-B5CA-99DDF3B35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3160" y="131134"/>
            <a:ext cx="5323865" cy="971375"/>
          </a:xfrm>
        </p:spPr>
        <p:txBody>
          <a:bodyPr>
            <a:normAutofit/>
          </a:bodyPr>
          <a:lstStyle/>
          <a:p>
            <a:r>
              <a:rPr lang="fr-CA" dirty="0" err="1">
                <a:solidFill>
                  <a:srgbClr val="FF0000"/>
                </a:solidFill>
                <a:ea typeface="Calibri" charset="0"/>
                <a:cs typeface="Arial"/>
              </a:rPr>
              <a:t>Suggested</a:t>
            </a:r>
            <a:r>
              <a:rPr lang="fr-CA" dirty="0">
                <a:solidFill>
                  <a:srgbClr val="FF0000"/>
                </a:solidFill>
                <a:ea typeface="Calibri" charset="0"/>
                <a:cs typeface="Arial"/>
              </a:rPr>
              <a:t> </a:t>
            </a:r>
            <a:r>
              <a:rPr lang="fr-CA" dirty="0" err="1">
                <a:solidFill>
                  <a:srgbClr val="FF0000"/>
                </a:solidFill>
                <a:ea typeface="Calibri" charset="0"/>
                <a:cs typeface="Arial"/>
              </a:rPr>
              <a:t>Activities</a:t>
            </a:r>
            <a:endParaRPr lang="fr-CA" dirty="0"/>
          </a:p>
        </p:txBody>
      </p:sp>
      <p:pic>
        <p:nvPicPr>
          <p:cNvPr id="13" name="Espace réservé pour une image  10" descr="Une image contenant extérieur, marchant, herbe, arbre&#10;&#10;Description générée automatiquement">
            <a:extLst>
              <a:ext uri="{FF2B5EF4-FFF2-40B4-BE49-F238E27FC236}">
                <a16:creationId xmlns:a16="http://schemas.microsoft.com/office/drawing/2014/main" id="{FE5A8846-B9D3-47EF-AF58-7F397E46A3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9144"/>
            <a:ext cx="6093508" cy="6876288"/>
          </a:xfrm>
        </p:spPr>
      </p:pic>
    </p:spTree>
    <p:extLst>
      <p:ext uri="{BB962C8B-B14F-4D97-AF65-F5344CB8AC3E}">
        <p14:creationId xmlns:p14="http://schemas.microsoft.com/office/powerpoint/2010/main" val="428909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3A0D734-2B9F-5547-BC4B-70451F8B32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 err="1"/>
              <a:t>Easy</a:t>
            </a:r>
            <a:r>
              <a:rPr lang="fr-CA" sz="3600"/>
              <a:t> to love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5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433160" y="1234440"/>
            <a:ext cx="4936682" cy="4663440"/>
          </a:xfrm>
        </p:spPr>
        <p:txBody>
          <a:bodyPr/>
          <a:lstStyle/>
          <a:p>
            <a:pPr lvl="2"/>
            <a:endParaRPr lang="en-CA" sz="2400" b="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CA" sz="2600" b="0" dirty="0"/>
              <a:t>World-class events </a:t>
            </a:r>
            <a:br>
              <a:rPr lang="en-CA" sz="2600" b="0" dirty="0"/>
            </a:br>
            <a:r>
              <a:rPr lang="en-CA" sz="2600" b="0" dirty="0"/>
              <a:t>(over 100 festivals year round</a:t>
            </a:r>
            <a:r>
              <a:rPr lang="en-CA" sz="2600" dirty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CA" sz="2600" b="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CA" sz="2600" b="0" dirty="0"/>
              <a:t>A thriving culinary and cultural scene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CA" sz="2600" b="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CA" sz="2600" b="0" dirty="0"/>
              <a:t>Renowned </a:t>
            </a:r>
            <a:r>
              <a:rPr lang="en-CA" sz="2600" b="0" i="1" dirty="0"/>
              <a:t>joie de vivre</a:t>
            </a:r>
            <a:r>
              <a:rPr lang="en-CA" sz="2600" b="0" dirty="0"/>
              <a:t> and hospitality</a:t>
            </a:r>
          </a:p>
          <a:p>
            <a:pPr marL="0" lvl="2" indent="0">
              <a:buNone/>
            </a:pPr>
            <a:endParaRPr lang="en-CA" sz="2400" b="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Eva Blue</a:t>
            </a:r>
          </a:p>
        </p:txBody>
      </p:sp>
    </p:spTree>
    <p:extLst>
      <p:ext uri="{BB962C8B-B14F-4D97-AF65-F5344CB8AC3E}">
        <p14:creationId xmlns:p14="http://schemas.microsoft.com/office/powerpoint/2010/main" val="3996618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6433160" y="272734"/>
            <a:ext cx="5323865" cy="606684"/>
          </a:xfrm>
        </p:spPr>
        <p:txBody>
          <a:bodyPr>
            <a:noAutofit/>
          </a:bodyPr>
          <a:lstStyle/>
          <a:p>
            <a:r>
              <a:rPr lang="fr-CA" sz="3600" dirty="0"/>
              <a:t>Destination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6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289588" y="977981"/>
            <a:ext cx="5467437" cy="5218896"/>
          </a:xfrm>
        </p:spPr>
        <p:txBody>
          <a:bodyPr>
            <a:normAutofit fontScale="77500" lnSpcReduction="20000"/>
          </a:bodyPr>
          <a:lstStyle/>
          <a:p>
            <a:pPr lvl="2">
              <a:buFont typeface="Wingdings" pitchFamily="2" charset="2"/>
              <a:buChar char="Ø"/>
            </a:pPr>
            <a:endParaRPr lang="fr-CA" sz="2400" dirty="0"/>
          </a:p>
          <a:p>
            <a:pPr lvl="2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fr-CA" sz="2400" dirty="0"/>
              <a:t>1st IRMMW-</a:t>
            </a:r>
            <a:r>
              <a:rPr lang="fr-CA" sz="2400" dirty="0" err="1"/>
              <a:t>THz</a:t>
            </a:r>
            <a:r>
              <a:rPr lang="fr-CA" sz="2400" dirty="0"/>
              <a:t> in Canada</a:t>
            </a:r>
          </a:p>
          <a:p>
            <a:pPr lvl="2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fr-CA" sz="2400" dirty="0"/>
              <a:t>Fantastic time of the </a:t>
            </a:r>
            <a:r>
              <a:rPr lang="fr-CA" sz="2400" dirty="0" err="1"/>
              <a:t>year</a:t>
            </a:r>
            <a:r>
              <a:rPr lang="fr-CA" sz="2400" dirty="0"/>
              <a:t> to </a:t>
            </a:r>
            <a:r>
              <a:rPr lang="fr-CA" sz="2400" dirty="0" err="1"/>
              <a:t>visit</a:t>
            </a:r>
            <a:r>
              <a:rPr lang="fr-CA" sz="2400" dirty="0"/>
              <a:t> Montréal. </a:t>
            </a:r>
            <a:r>
              <a:rPr lang="fr-CA" sz="2400" dirty="0" err="1"/>
              <a:t>Amazing</a:t>
            </a:r>
            <a:r>
              <a:rPr lang="fr-CA" sz="2400" dirty="0"/>
              <a:t> </a:t>
            </a:r>
            <a:r>
              <a:rPr lang="fr-CA" sz="2400" dirty="0" err="1"/>
              <a:t>weather</a:t>
            </a:r>
            <a:r>
              <a:rPr lang="fr-CA" sz="2400" dirty="0"/>
              <a:t>, </a:t>
            </a:r>
            <a:r>
              <a:rPr lang="fr-CA" sz="2400" dirty="0" err="1"/>
              <a:t>food</a:t>
            </a:r>
            <a:r>
              <a:rPr lang="fr-CA" sz="2400" dirty="0"/>
              <a:t>, music, </a:t>
            </a:r>
            <a:r>
              <a:rPr lang="fr-CA" sz="2400" dirty="0" err="1"/>
              <a:t>entertainment</a:t>
            </a:r>
            <a:endParaRPr lang="fr-CA" sz="2400" dirty="0"/>
          </a:p>
          <a:p>
            <a:pPr lvl="2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fr-CA" sz="2400" dirty="0"/>
              <a:t>#1 city in North America for </a:t>
            </a:r>
            <a:r>
              <a:rPr lang="fr-CA" sz="2400" dirty="0" err="1"/>
              <a:t>hosting</a:t>
            </a:r>
            <a:r>
              <a:rPr lang="fr-CA" sz="2400" dirty="0"/>
              <a:t> international </a:t>
            </a:r>
            <a:r>
              <a:rPr lang="fr-CA" sz="2400" dirty="0" err="1"/>
              <a:t>events</a:t>
            </a:r>
            <a:r>
              <a:rPr lang="fr-CA" sz="2400" dirty="0"/>
              <a:t> </a:t>
            </a:r>
            <a:r>
              <a:rPr lang="fr-CA" sz="1800" dirty="0"/>
              <a:t>(ICCA 2016-2019)</a:t>
            </a:r>
          </a:p>
          <a:p>
            <a:pPr lvl="2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fr-CA" sz="2400" dirty="0"/>
              <a:t>You </a:t>
            </a:r>
            <a:r>
              <a:rPr lang="fr-CA" sz="2400" dirty="0" err="1"/>
              <a:t>don’t</a:t>
            </a:r>
            <a:r>
              <a:rPr lang="fr-CA" sz="2400" dirty="0"/>
              <a:t> </a:t>
            </a:r>
            <a:r>
              <a:rPr lang="fr-CA" sz="2400" dirty="0" err="1"/>
              <a:t>need</a:t>
            </a:r>
            <a:r>
              <a:rPr lang="fr-CA" sz="2400" dirty="0"/>
              <a:t> to </a:t>
            </a:r>
            <a:r>
              <a:rPr lang="fr-CA" sz="2400" dirty="0" err="1"/>
              <a:t>speak</a:t>
            </a:r>
            <a:r>
              <a:rPr lang="fr-CA" sz="2400" dirty="0"/>
              <a:t> French</a:t>
            </a:r>
            <a:endParaRPr lang="fr-CA" sz="1800" dirty="0"/>
          </a:p>
          <a:p>
            <a:pPr lvl="2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fr-CA" sz="2400" dirty="0" err="1"/>
              <a:t>Safest</a:t>
            </a:r>
            <a:r>
              <a:rPr lang="fr-CA" sz="2400" dirty="0"/>
              <a:t> city </a:t>
            </a:r>
            <a:r>
              <a:rPr lang="fr-CA" sz="2400" dirty="0" err="1"/>
              <a:t>among</a:t>
            </a:r>
            <a:r>
              <a:rPr lang="fr-CA" sz="2400" dirty="0"/>
              <a:t> 20 major </a:t>
            </a:r>
            <a:r>
              <a:rPr lang="fr-CA" sz="2400" dirty="0" err="1"/>
              <a:t>cities</a:t>
            </a:r>
            <a:r>
              <a:rPr lang="fr-CA" sz="2400" dirty="0"/>
              <a:t> in Canada &amp; the US </a:t>
            </a:r>
            <a:r>
              <a:rPr lang="fr-CA" sz="1800" dirty="0"/>
              <a:t>(Montréal International.com 2018)</a:t>
            </a:r>
          </a:p>
          <a:p>
            <a:pPr lvl="2">
              <a:lnSpc>
                <a:spcPct val="12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fr-CA" sz="2500" dirty="0" err="1"/>
              <a:t>Politically</a:t>
            </a:r>
            <a:r>
              <a:rPr lang="fr-CA" sz="2500" dirty="0"/>
              <a:t> stable </a:t>
            </a:r>
            <a:r>
              <a:rPr lang="fr-CA" sz="2500" dirty="0" err="1"/>
              <a:t>with</a:t>
            </a:r>
            <a:r>
              <a:rPr lang="fr-CA" sz="2500" dirty="0"/>
              <a:t> visa </a:t>
            </a:r>
            <a:r>
              <a:rPr lang="fr-CA" sz="2500" dirty="0" err="1"/>
              <a:t>letters</a:t>
            </a:r>
            <a:r>
              <a:rPr lang="fr-CA" sz="2500" dirty="0"/>
              <a:t> </a:t>
            </a:r>
            <a:r>
              <a:rPr lang="fr-CA" sz="2500" dirty="0" err="1"/>
              <a:t>provided</a:t>
            </a:r>
            <a:r>
              <a:rPr lang="fr-CA" sz="2500" dirty="0"/>
              <a:t> </a:t>
            </a:r>
            <a:r>
              <a:rPr lang="fr-CA" sz="2500" dirty="0" err="1"/>
              <a:t>upon</a:t>
            </a:r>
            <a:r>
              <a:rPr lang="fr-CA" sz="2500" dirty="0"/>
              <a:t> </a:t>
            </a:r>
            <a:r>
              <a:rPr lang="fr-CA" sz="2500" dirty="0" err="1"/>
              <a:t>request</a:t>
            </a:r>
            <a:r>
              <a:rPr lang="fr-CA" sz="2500" dirty="0"/>
              <a:t>.</a:t>
            </a:r>
          </a:p>
          <a:p>
            <a:pPr lvl="2">
              <a:spcAft>
                <a:spcPts val="1200"/>
              </a:spcAft>
              <a:buFont typeface="Wingdings" pitchFamily="2" charset="2"/>
              <a:buChar char="Ø"/>
            </a:pPr>
            <a:endParaRPr lang="fr-CA" sz="2400" dirty="0"/>
          </a:p>
          <a:p>
            <a:pPr lvl="2">
              <a:buFont typeface="Wingdings" pitchFamily="2" charset="2"/>
              <a:buChar char="Ø"/>
            </a:pPr>
            <a:endParaRPr lang="fr-CA" sz="240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Moment </a:t>
            </a:r>
            <a:r>
              <a:rPr lang="fr-CA" err="1"/>
              <a:t>Factory</a:t>
            </a:r>
            <a:endParaRPr lang="fr-CA"/>
          </a:p>
        </p:txBody>
      </p:sp>
      <p:pic>
        <p:nvPicPr>
          <p:cNvPr id="28" name="Espace réservé pour une image  27" descr="Une image contenant clôture, extérieur, homme, debout&#10;&#10;Description générée automatiquement">
            <a:extLst>
              <a:ext uri="{FF2B5EF4-FFF2-40B4-BE49-F238E27FC236}">
                <a16:creationId xmlns:a16="http://schemas.microsoft.com/office/drawing/2014/main" id="{39B65710-4463-4942-B172-A7B3173B3F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9703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F48BD4E1-200B-4B60-ABEE-389467E941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17F4F41-5E9D-4932-9093-236F04BFE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 dirty="0" err="1"/>
              <a:t>Easily</a:t>
            </a:r>
            <a:r>
              <a:rPr lang="fr-CA" sz="3600" dirty="0"/>
              <a:t> accessible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8960748-E436-4265-BCA4-C0B1B26BD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t>7</a:t>
            </a:fld>
            <a:endParaRPr lang="fr-CA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6AC752C-30A6-46A4-9E5F-FA6E68DF777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33160" y="1234440"/>
            <a:ext cx="5586562" cy="466344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fr-CA" cap="none" dirty="0" err="1"/>
              <a:t>Montreal</a:t>
            </a:r>
            <a:r>
              <a:rPr lang="fr-CA" cap="none" dirty="0"/>
              <a:t> Pierre Trudeau </a:t>
            </a:r>
            <a:r>
              <a:rPr lang="fr-CA" b="0" cap="none" dirty="0" err="1"/>
              <a:t>offers</a:t>
            </a:r>
            <a:r>
              <a:rPr lang="fr-CA" b="0" cap="none" dirty="0"/>
              <a:t> direct </a:t>
            </a:r>
            <a:r>
              <a:rPr lang="fr-CA" b="0" cap="none" dirty="0" err="1"/>
              <a:t>flights</a:t>
            </a:r>
            <a:r>
              <a:rPr lang="fr-CA" b="0" cap="none" dirty="0"/>
              <a:t> to </a:t>
            </a:r>
            <a:r>
              <a:rPr lang="fr-CA" b="0" cap="none" dirty="0" err="1"/>
              <a:t>most</a:t>
            </a:r>
            <a:r>
              <a:rPr lang="fr-CA" b="0" cap="none" dirty="0"/>
              <a:t> major destinations.</a:t>
            </a:r>
          </a:p>
          <a:p>
            <a:pPr>
              <a:lnSpc>
                <a:spcPct val="120000"/>
              </a:lnSpc>
            </a:pPr>
            <a:endParaRPr lang="fr-CA" b="0" cap="none" dirty="0"/>
          </a:p>
          <a:p>
            <a:pPr>
              <a:lnSpc>
                <a:spcPct val="120000"/>
              </a:lnSpc>
            </a:pPr>
            <a:r>
              <a:rPr lang="fr-CA" cap="none" dirty="0"/>
              <a:t>New light rail transit system </a:t>
            </a:r>
            <a:r>
              <a:rPr lang="fr-CA" b="0" cap="none" dirty="0"/>
              <a:t>open in 2023. Airport to </a:t>
            </a:r>
            <a:r>
              <a:rPr lang="fr-CA" b="0" cap="none" dirty="0" err="1"/>
              <a:t>downtown</a:t>
            </a:r>
            <a:r>
              <a:rPr lang="fr-CA" b="0" cap="none" dirty="0"/>
              <a:t> in 25 min.</a:t>
            </a:r>
          </a:p>
          <a:p>
            <a:pPr>
              <a:lnSpc>
                <a:spcPct val="120000"/>
              </a:lnSpc>
            </a:pPr>
            <a:endParaRPr lang="fr-CA" b="0" cap="none" dirty="0"/>
          </a:p>
          <a:p>
            <a:pPr>
              <a:lnSpc>
                <a:spcPct val="120000"/>
              </a:lnSpc>
            </a:pPr>
            <a:r>
              <a:rPr lang="en-US" b="0" cap="none" dirty="0"/>
              <a:t>Taxi and limo service </a:t>
            </a:r>
            <a:r>
              <a:rPr lang="en-US" sz="1800" b="0" cap="none" dirty="0"/>
              <a:t>(18-30 min) ($40)</a:t>
            </a:r>
            <a:endParaRPr lang="en-US" b="0" cap="none" dirty="0"/>
          </a:p>
          <a:p>
            <a:pPr>
              <a:lnSpc>
                <a:spcPct val="120000"/>
              </a:lnSpc>
            </a:pPr>
            <a:r>
              <a:rPr lang="en-US" b="0" cap="none" dirty="0"/>
              <a:t>747 airport bus (24/7) </a:t>
            </a:r>
            <a:r>
              <a:rPr lang="en-US" sz="1800" b="0" cap="none" dirty="0"/>
              <a:t>(40 min + 5 min walk) ($10)</a:t>
            </a:r>
          </a:p>
          <a:p>
            <a:pPr>
              <a:lnSpc>
                <a:spcPct val="120000"/>
              </a:lnSpc>
            </a:pPr>
            <a:r>
              <a:rPr lang="en-US" b="0" cap="none" dirty="0"/>
              <a:t>Uber </a:t>
            </a:r>
            <a:r>
              <a:rPr lang="en-US" sz="1800" b="0" cap="none" dirty="0"/>
              <a:t>(18-30 min) ($20-30)</a:t>
            </a:r>
          </a:p>
          <a:p>
            <a:pPr>
              <a:lnSpc>
                <a:spcPct val="120000"/>
              </a:lnSpc>
            </a:pPr>
            <a:r>
              <a:rPr lang="en-US" b="0" cap="none" dirty="0"/>
              <a:t>Rental car </a:t>
            </a:r>
            <a:r>
              <a:rPr lang="en-US" sz="1800" b="0" cap="none" dirty="0"/>
              <a:t>(20 min) </a:t>
            </a:r>
          </a:p>
          <a:p>
            <a:pPr>
              <a:lnSpc>
                <a:spcPct val="120000"/>
              </a:lnSpc>
            </a:pPr>
            <a:r>
              <a:rPr lang="en-US" b="0" cap="none" dirty="0"/>
              <a:t>Hotel shuttle bus </a:t>
            </a:r>
            <a:r>
              <a:rPr lang="en-US" sz="1800" b="0" cap="none" dirty="0"/>
              <a:t>(40 min)</a:t>
            </a:r>
            <a:endParaRPr lang="en-US" sz="1800" b="0" dirty="0"/>
          </a:p>
          <a:p>
            <a:pPr>
              <a:lnSpc>
                <a:spcPct val="120000"/>
              </a:lnSpc>
            </a:pPr>
            <a:endParaRPr lang="en-US" b="0" dirty="0"/>
          </a:p>
          <a:p>
            <a:pPr>
              <a:lnSpc>
                <a:spcPct val="120000"/>
              </a:lnSpc>
            </a:pPr>
            <a:endParaRPr lang="fr-CA" b="0" cap="none" dirty="0"/>
          </a:p>
          <a:p>
            <a:pPr>
              <a:lnSpc>
                <a:spcPct val="120000"/>
              </a:lnSpc>
            </a:pPr>
            <a:endParaRPr lang="fr-CA" b="0" cap="none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24E404A-7B21-4A1F-A2AF-FC8662F12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A60D461-7ADC-4D43-B56F-1AA8D9EA31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144"/>
            <a:ext cx="6093508" cy="3429312"/>
          </a:xfrm>
          <a:prstGeom prst="rect">
            <a:avLst/>
          </a:prstGeom>
        </p:spPr>
      </p:pic>
      <p:pic>
        <p:nvPicPr>
          <p:cNvPr id="11" name="Picture Placeholder 20">
            <a:extLst>
              <a:ext uri="{FF2B5EF4-FFF2-40B4-BE49-F238E27FC236}">
                <a16:creationId xmlns:a16="http://schemas.microsoft.com/office/drawing/2014/main" id="{0D89A9E7-FEC1-CE4E-A023-7DB746F740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54270"/>
            <a:ext cx="6093508" cy="3503730"/>
          </a:xfrm>
          <a:prstGeom prst="rect">
            <a:avLst/>
          </a:prstGeom>
          <a:solidFill>
            <a:srgbClr val="EFEEEE"/>
          </a:solidFill>
        </p:spPr>
      </p:pic>
    </p:spTree>
    <p:extLst>
      <p:ext uri="{BB962C8B-B14F-4D97-AF65-F5344CB8AC3E}">
        <p14:creationId xmlns:p14="http://schemas.microsoft.com/office/powerpoint/2010/main" val="420786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 dirty="0" err="1"/>
              <a:t>Easy</a:t>
            </a:r>
            <a:r>
              <a:rPr lang="fr-CA" sz="3600" dirty="0"/>
              <a:t> to </a:t>
            </a:r>
            <a:r>
              <a:rPr lang="fr-CA" sz="3600" dirty="0" err="1"/>
              <a:t>get</a:t>
            </a:r>
            <a:r>
              <a:rPr lang="fr-CA" sz="3600" dirty="0"/>
              <a:t> </a:t>
            </a:r>
            <a:r>
              <a:rPr lang="fr-CA" sz="3600" dirty="0" err="1"/>
              <a:t>around</a:t>
            </a:r>
            <a:endParaRPr lang="fr-CA" sz="36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BEF1-D3AD-E34F-A3B9-A73E884A7AB2}" type="slidenum">
              <a:rPr lang="fr-CA" smtClean="0"/>
              <a:pPr/>
              <a:t>8</a:t>
            </a:fld>
            <a:endParaRPr lang="fr-CA"/>
          </a:p>
        </p:txBody>
      </p:sp>
      <p:sp>
        <p:nvSpPr>
          <p:cNvPr id="12" name="Espace réservé du contenu 11"/>
          <p:cNvSpPr>
            <a:spLocks noGrp="1"/>
          </p:cNvSpPr>
          <p:nvPr>
            <p:ph idx="14"/>
          </p:nvPr>
        </p:nvSpPr>
        <p:spPr>
          <a:xfrm>
            <a:off x="6433160" y="1173192"/>
            <a:ext cx="5323865" cy="5280144"/>
          </a:xfrm>
        </p:spPr>
        <p:txBody>
          <a:bodyPr anchor="ctr">
            <a:normAutofit/>
          </a:bodyPr>
          <a:lstStyle/>
          <a:p>
            <a:pPr marL="365125" lvl="2" indent="-365125">
              <a:buFont typeface="Wingdings" pitchFamily="2" charset="2"/>
              <a:buChar char="Ø"/>
            </a:pPr>
            <a:r>
              <a:rPr lang="en-CA" sz="2600" dirty="0"/>
              <a:t>Compact, walkable and SAFE</a:t>
            </a:r>
            <a:br>
              <a:rPr lang="en-CA" sz="2600" dirty="0"/>
            </a:br>
            <a:endParaRPr lang="en-CA" sz="2600" dirty="0"/>
          </a:p>
          <a:p>
            <a:pPr marL="365125" lvl="2" indent="-365125">
              <a:buFont typeface="Wingdings" pitchFamily="2" charset="2"/>
              <a:buChar char="Ø"/>
            </a:pPr>
            <a:r>
              <a:rPr lang="en-CA" sz="2600" b="0" dirty="0"/>
              <a:t>Award-winning public transportation + BIXI</a:t>
            </a:r>
            <a:br>
              <a:rPr lang="en-CA" sz="2600" b="0" dirty="0"/>
            </a:br>
            <a:endParaRPr lang="en-CA" sz="2600" b="0" dirty="0"/>
          </a:p>
          <a:p>
            <a:pPr marL="365125" lvl="2" indent="-365125">
              <a:buFont typeface="Wingdings" pitchFamily="2" charset="2"/>
              <a:buChar char="Ø"/>
            </a:pPr>
            <a:r>
              <a:rPr lang="en-CA" sz="2600" dirty="0"/>
              <a:t>600 km of bike paths</a:t>
            </a:r>
            <a:br>
              <a:rPr lang="en-CA" sz="2600" dirty="0"/>
            </a:br>
            <a:endParaRPr lang="en-CA" sz="2600" dirty="0"/>
          </a:p>
          <a:p>
            <a:pPr marL="365125" lvl="2" indent="-365125">
              <a:buFont typeface="Wingdings" pitchFamily="2" charset="2"/>
              <a:buChar char="Ø"/>
            </a:pPr>
            <a:r>
              <a:rPr lang="en-CA" sz="2600" b="0" dirty="0"/>
              <a:t>32 km of underground network</a:t>
            </a:r>
            <a:br>
              <a:rPr lang="en-CA" sz="2600" b="0" dirty="0"/>
            </a:br>
            <a:endParaRPr lang="en-CA" sz="2600" b="0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Cité mémoire - Eva Blue</a:t>
            </a:r>
          </a:p>
        </p:txBody>
      </p:sp>
      <p:pic>
        <p:nvPicPr>
          <p:cNvPr id="11" name="Image 10" descr="14340-Crédit FR © Gérard Robert-EN Credit © Gérard Robert.jpg">
            <a:extLst>
              <a:ext uri="{FF2B5EF4-FFF2-40B4-BE49-F238E27FC236}">
                <a16:creationId xmlns:a16="http://schemas.microsoft.com/office/drawing/2014/main" id="{B4C56C0A-DB76-4418-AD3F-E38BD67C98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44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962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2155C9F-D45B-2048-950D-582A5311FF4D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34975" y="1691095"/>
            <a:ext cx="11318874" cy="3421193"/>
          </a:xfrm>
        </p:spPr>
        <p:txBody>
          <a:bodyPr/>
          <a:lstStyle/>
          <a:p>
            <a:r>
              <a:rPr lang="fr-CA" dirty="0"/>
              <a:t>Local Hosts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/>
              <a:t>© Andrew Miller</a:t>
            </a:r>
          </a:p>
        </p:txBody>
      </p:sp>
      <p:sp>
        <p:nvSpPr>
          <p:cNvPr id="11" name="Parallélogramme 10"/>
          <p:cNvSpPr/>
          <p:nvPr/>
        </p:nvSpPr>
        <p:spPr>
          <a:xfrm>
            <a:off x="6526959" y="0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7" name="Parallélogramme 16"/>
          <p:cNvSpPr/>
          <p:nvPr/>
        </p:nvSpPr>
        <p:spPr>
          <a:xfrm>
            <a:off x="4316995" y="5243485"/>
            <a:ext cx="920659" cy="1614515"/>
          </a:xfrm>
          <a:prstGeom prst="parallelogram">
            <a:avLst>
              <a:gd name="adj" fmla="val 7316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B5A57F-8017-4897-8C98-9D37831F4850}"/>
              </a:ext>
            </a:extLst>
          </p:cNvPr>
          <p:cNvSpPr/>
          <p:nvPr/>
        </p:nvSpPr>
        <p:spPr>
          <a:xfrm>
            <a:off x="5973225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A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0057650"/>
      </p:ext>
    </p:extLst>
  </p:cSld>
  <p:clrMapOvr>
    <a:masterClrMapping/>
  </p:clrMapOvr>
</p:sld>
</file>

<file path=ppt/theme/theme1.xml><?xml version="1.0" encoding="utf-8"?>
<a:theme xmlns:a="http://schemas.openxmlformats.org/drawingml/2006/main" name="Tourisme Montréal - Septembre 2018">
  <a:themeElements>
    <a:clrScheme name="Tourisme Montréal 2018 2">
      <a:dk1>
        <a:srgbClr val="67605D"/>
      </a:dk1>
      <a:lt1>
        <a:srgbClr val="FFFFFF"/>
      </a:lt1>
      <a:dk2>
        <a:srgbClr val="000000"/>
      </a:dk2>
      <a:lt2>
        <a:srgbClr val="E6E6E6"/>
      </a:lt2>
      <a:accent1>
        <a:srgbClr val="E4002B"/>
      </a:accent1>
      <a:accent2>
        <a:srgbClr val="89182C"/>
      </a:accent2>
      <a:accent3>
        <a:srgbClr val="F7ACBC"/>
      </a:accent3>
      <a:accent4>
        <a:srgbClr val="67605D"/>
      </a:accent4>
      <a:accent5>
        <a:srgbClr val="B1ACA9"/>
      </a:accent5>
      <a:accent6>
        <a:srgbClr val="99CCFF"/>
      </a:accent6>
      <a:hlink>
        <a:srgbClr val="67605D"/>
      </a:hlink>
      <a:folHlink>
        <a:srgbClr val="BEBAB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ourisme Montréal - Septembre 2018">
  <a:themeElements>
    <a:clrScheme name="Tourisme Montréal 2018 2">
      <a:dk1>
        <a:srgbClr val="67605D"/>
      </a:dk1>
      <a:lt1>
        <a:srgbClr val="FFFFFF"/>
      </a:lt1>
      <a:dk2>
        <a:srgbClr val="000000"/>
      </a:dk2>
      <a:lt2>
        <a:srgbClr val="E6E6E6"/>
      </a:lt2>
      <a:accent1>
        <a:srgbClr val="E4002B"/>
      </a:accent1>
      <a:accent2>
        <a:srgbClr val="89182C"/>
      </a:accent2>
      <a:accent3>
        <a:srgbClr val="F7ACBC"/>
      </a:accent3>
      <a:accent4>
        <a:srgbClr val="67605D"/>
      </a:accent4>
      <a:accent5>
        <a:srgbClr val="B1ACA9"/>
      </a:accent5>
      <a:accent6>
        <a:srgbClr val="99CCFF"/>
      </a:accent6>
      <a:hlink>
        <a:srgbClr val="67605D"/>
      </a:hlink>
      <a:folHlink>
        <a:srgbClr val="BEBAB8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8E4D4A46B6A349A0E014924CF02E32" ma:contentTypeVersion="12" ma:contentTypeDescription="Crée un document." ma:contentTypeScope="" ma:versionID="882b30d9e3431ff6b27ea93d0c382e59">
  <xsd:schema xmlns:xsd="http://www.w3.org/2001/XMLSchema" xmlns:xs="http://www.w3.org/2001/XMLSchema" xmlns:p="http://schemas.microsoft.com/office/2006/metadata/properties" xmlns:ns2="211671ef-d741-4315-9232-38235bc5896d" xmlns:ns3="efe96e86-7357-4c05-96d1-aab1578db09c" targetNamespace="http://schemas.microsoft.com/office/2006/metadata/properties" ma:root="true" ma:fieldsID="2f695bc5b07753693c9e10983ba97ba9" ns2:_="" ns3:_="">
    <xsd:import namespace="211671ef-d741-4315-9232-38235bc5896d"/>
    <xsd:import namespace="efe96e86-7357-4c05-96d1-aab1578db09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1671ef-d741-4315-9232-38235bc589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96e86-7357-4c05-96d1-aab1578db09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fe96e86-7357-4c05-96d1-aab1578db09c">
      <UserInfo>
        <DisplayName>Kathleen Murphy</DisplayName>
        <AccountId>113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65F8D92-2845-42C5-B91E-F7041A4D26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1671ef-d741-4315-9232-38235bc5896d"/>
    <ds:schemaRef ds:uri="efe96e86-7357-4c05-96d1-aab1578db0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56AECA7-4BA0-4965-84EC-1BEB45675A64}">
  <ds:schemaRefs>
    <ds:schemaRef ds:uri="http://schemas.microsoft.com/office/2006/metadata/properties"/>
    <ds:schemaRef ds:uri="http://schemas.microsoft.com/office/infopath/2007/PartnerControls"/>
    <ds:schemaRef ds:uri="efe96e86-7357-4c05-96d1-aab1578db09c"/>
  </ds:schemaRefs>
</ds:datastoreItem>
</file>

<file path=customXml/itemProps3.xml><?xml version="1.0" encoding="utf-8"?>
<ds:datastoreItem xmlns:ds="http://schemas.openxmlformats.org/officeDocument/2006/customXml" ds:itemID="{6120AA8C-E976-439D-BEA6-076EAA347E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par défaut.thmx</Template>
  <TotalTime>6926</TotalTime>
  <Words>1303</Words>
  <Application>Microsoft Macintosh PowerPoint</Application>
  <PresentationFormat>Custom</PresentationFormat>
  <Paragraphs>268</Paragraphs>
  <Slides>40</Slides>
  <Notes>7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Arial Narrow</vt:lpstr>
      <vt:lpstr>Calibri</vt:lpstr>
      <vt:lpstr>Calibri Light</vt:lpstr>
      <vt:lpstr>Lucida Grande</vt:lpstr>
      <vt:lpstr>Times New Roman</vt:lpstr>
      <vt:lpstr>Wingdings</vt:lpstr>
      <vt:lpstr>Tourisme Montréal - Septembre 2018</vt:lpstr>
      <vt:lpstr>Conception personnalisée</vt:lpstr>
      <vt:lpstr>1_Tourisme Montréal - Septembre 2018</vt:lpstr>
      <vt:lpstr>PowerPoint Presentation</vt:lpstr>
      <vt:lpstr>Why Montréal?</vt:lpstr>
      <vt:lpstr>The City at a Glance</vt:lpstr>
      <vt:lpstr>A city  that has it all</vt:lpstr>
      <vt:lpstr>Easy to love</vt:lpstr>
      <vt:lpstr>Destination</vt:lpstr>
      <vt:lpstr>Easily accessible</vt:lpstr>
      <vt:lpstr>Easy to get around</vt:lpstr>
      <vt:lpstr>Local Hosts</vt:lpstr>
      <vt:lpstr>Local organizing committee</vt:lpstr>
      <vt:lpstr>Local organizing committee</vt:lpstr>
      <vt:lpstr>Conference chair:  David Cooke, McGill University</vt:lpstr>
      <vt:lpstr>Technical program</vt:lpstr>
      <vt:lpstr>McGill University Host Institution</vt:lpstr>
      <vt:lpstr>Global Recognition</vt:lpstr>
      <vt:lpstr>Easy to get to from anywhere</vt:lpstr>
      <vt:lpstr>Venue Options</vt:lpstr>
      <vt:lpstr>Hôtel Bonaventure</vt:lpstr>
      <vt:lpstr>Hôtel Bonaventure</vt:lpstr>
      <vt:lpstr>Meeting Space </vt:lpstr>
      <vt:lpstr>PowerPoint Presentation</vt:lpstr>
      <vt:lpstr>PowerPoint Presentation</vt:lpstr>
      <vt:lpstr>Preliminary Budget: Revenues</vt:lpstr>
      <vt:lpstr>Preliminary Budget: Expenses</vt:lpstr>
      <vt:lpstr>Accommodations</vt:lpstr>
      <vt:lpstr>Accommodations</vt:lpstr>
      <vt:lpstr>Accommodation Map</vt:lpstr>
      <vt:lpstr>Banquet</vt:lpstr>
      <vt:lpstr>Excursions &amp; Activities</vt:lpstr>
      <vt:lpstr>Suggested Day Excursions</vt:lpstr>
      <vt:lpstr>PowerPoint Presentation</vt:lpstr>
      <vt:lpstr>Merci</vt:lpstr>
      <vt:lpstr>Extra slides</vt:lpstr>
      <vt:lpstr>Budget calculations</vt:lpstr>
      <vt:lpstr>Le Centre Sheraton</vt:lpstr>
      <vt:lpstr>Le Centre Sheraton</vt:lpstr>
      <vt:lpstr>Meeting Space </vt:lpstr>
      <vt:lpstr>PowerPoint Presentation</vt:lpstr>
      <vt:lpstr>Preliminary Budget</vt:lpstr>
      <vt:lpstr>Suggested Activities</vt:lpstr>
    </vt:vector>
  </TitlesOfParts>
  <Company>Sophie Le Bigot Présentatique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Le Bigot</dc:creator>
  <cp:lastModifiedBy>David Cooke</cp:lastModifiedBy>
  <cp:revision>105</cp:revision>
  <dcterms:created xsi:type="dcterms:W3CDTF">2018-09-07T13:18:00Z</dcterms:created>
  <dcterms:modified xsi:type="dcterms:W3CDTF">2020-11-15T11:54:27Z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0x0101001E8E4D4A46B6A349A0E014924CF02E32</vt:lpwstr>
  </property>
  <property fmtid="{D5CDD505-2E9C-101B-9397-08002B2CF9AE}" pid="3" name="Order">
    <vt:r8>7600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</Properties>
</file>